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93" r:id="rId2"/>
    <p:sldId id="300" r:id="rId3"/>
    <p:sldId id="295" r:id="rId4"/>
    <p:sldId id="301" r:id="rId5"/>
    <p:sldId id="302" r:id="rId6"/>
    <p:sldId id="306" r:id="rId7"/>
    <p:sldId id="307" r:id="rId8"/>
    <p:sldId id="303" r:id="rId9"/>
    <p:sldId id="304" r:id="rId10"/>
    <p:sldId id="308" r:id="rId11"/>
    <p:sldId id="309" r:id="rId12"/>
    <p:sldId id="298"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6478B"/>
    <a:srgbClr val="BAAF4C"/>
    <a:srgbClr val="50A0E0"/>
    <a:srgbClr val="102641"/>
    <a:srgbClr val="0D0619"/>
    <a:srgbClr val="1BB3AB"/>
    <a:srgbClr val="E4EE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FCE3B-B996-42BC-9C77-7F8DCF3E701A}" v="27" dt="2025-01-31T16:35:57.948"/>
    <p1510:client id="{4EA0AA24-3115-2D0F-3AE1-54E88AA26A96}" v="1080" dt="2025-02-01T01:01:06.562"/>
    <p1510:client id="{C4FC5D1E-3913-4AE6-BB3E-4E0E89769232}" v="71" dt="2025-01-31T14:17:05.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5" d="100"/>
          <a:sy n="105" d="100"/>
        </p:scale>
        <p:origin x="774" y="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3576"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 ENRIQUE RAMIREZ FLOR" userId="d43e531d-7778-455d-82b2-fcfdbe2471d2" providerId="ADAL" clId="{9D6DEF57-81E9-4700-B951-E0975D6776BD}"/>
    <pc:docChg chg="undo custSel modSld">
      <pc:chgData name="TE. ENRIQUE RAMIREZ FLOR" userId="d43e531d-7778-455d-82b2-fcfdbe2471d2" providerId="ADAL" clId="{9D6DEF57-81E9-4700-B951-E0975D6776BD}" dt="2025-01-28T14:27:19.560" v="238" actId="1076"/>
      <pc:docMkLst>
        <pc:docMk/>
      </pc:docMkLst>
      <pc:sldChg chg="addSp modSp mod">
        <pc:chgData name="TE. ENRIQUE RAMIREZ FLOR" userId="d43e531d-7778-455d-82b2-fcfdbe2471d2" providerId="ADAL" clId="{9D6DEF57-81E9-4700-B951-E0975D6776BD}" dt="2025-01-28T14:23:22.216" v="72" actId="1035"/>
        <pc:sldMkLst>
          <pc:docMk/>
          <pc:sldMk cId="4060368361" sldId="278"/>
        </pc:sldMkLst>
      </pc:sldChg>
      <pc:sldChg chg="addSp modSp mod">
        <pc:chgData name="TE. ENRIQUE RAMIREZ FLOR" userId="d43e531d-7778-455d-82b2-fcfdbe2471d2" providerId="ADAL" clId="{9D6DEF57-81E9-4700-B951-E0975D6776BD}" dt="2025-01-28T14:23:58.922" v="125" actId="1036"/>
        <pc:sldMkLst>
          <pc:docMk/>
          <pc:sldMk cId="3189797916" sldId="279"/>
        </pc:sldMkLst>
      </pc:sldChg>
      <pc:sldChg chg="addSp modSp mod">
        <pc:chgData name="TE. ENRIQUE RAMIREZ FLOR" userId="d43e531d-7778-455d-82b2-fcfdbe2471d2" providerId="ADAL" clId="{9D6DEF57-81E9-4700-B951-E0975D6776BD}" dt="2025-01-28T14:25:27.011" v="209" actId="1037"/>
        <pc:sldMkLst>
          <pc:docMk/>
          <pc:sldMk cId="2890451593" sldId="280"/>
        </pc:sldMkLst>
      </pc:sldChg>
      <pc:sldChg chg="addSp modSp mod">
        <pc:chgData name="TE. ENRIQUE RAMIREZ FLOR" userId="d43e531d-7778-455d-82b2-fcfdbe2471d2" providerId="ADAL" clId="{9D6DEF57-81E9-4700-B951-E0975D6776BD}" dt="2025-01-28T14:24:41.529" v="141" actId="1038"/>
        <pc:sldMkLst>
          <pc:docMk/>
          <pc:sldMk cId="487914650" sldId="281"/>
        </pc:sldMkLst>
      </pc:sldChg>
      <pc:sldChg chg="addSp modSp mod">
        <pc:chgData name="TE. ENRIQUE RAMIREZ FLOR" userId="d43e531d-7778-455d-82b2-fcfdbe2471d2" providerId="ADAL" clId="{9D6DEF57-81E9-4700-B951-E0975D6776BD}" dt="2025-01-28T14:25:09.430" v="155" actId="1038"/>
        <pc:sldMkLst>
          <pc:docMk/>
          <pc:sldMk cId="1590850238" sldId="282"/>
        </pc:sldMkLst>
      </pc:sldChg>
      <pc:sldChg chg="addSp modSp mod">
        <pc:chgData name="TE. ENRIQUE RAMIREZ FLOR" userId="d43e531d-7778-455d-82b2-fcfdbe2471d2" providerId="ADAL" clId="{9D6DEF57-81E9-4700-B951-E0975D6776BD}" dt="2025-01-28T14:27:19.560" v="238" actId="1076"/>
        <pc:sldMkLst>
          <pc:docMk/>
          <pc:sldMk cId="2714531864" sldId="283"/>
        </pc:sldMkLst>
      </pc:sldChg>
      <pc:sldChg chg="addSp modSp mod">
        <pc:chgData name="TE. ENRIQUE RAMIREZ FLOR" userId="d43e531d-7778-455d-82b2-fcfdbe2471d2" providerId="ADAL" clId="{9D6DEF57-81E9-4700-B951-E0975D6776BD}" dt="2025-01-28T14:26:23.260" v="225" actId="207"/>
        <pc:sldMkLst>
          <pc:docMk/>
          <pc:sldMk cId="4051874396" sldId="288"/>
        </pc:sldMkLst>
      </pc:sldChg>
    </pc:docChg>
  </pc:docChgLst>
  <pc:docChgLst>
    <pc:chgData name="TE. ENRIQUE RAMIREZ FLOR" userId="d43e531d-7778-455d-82b2-fcfdbe2471d2" providerId="ADAL" clId="{421FCE3B-B996-42BC-9C77-7F8DCF3E701A}"/>
    <pc:docChg chg="undo redo custSel addSld delSld modSld sldOrd">
      <pc:chgData name="TE. ENRIQUE RAMIREZ FLOR" userId="d43e531d-7778-455d-82b2-fcfdbe2471d2" providerId="ADAL" clId="{421FCE3B-B996-42BC-9C77-7F8DCF3E701A}" dt="2025-01-31T16:43:51.947" v="654" actId="14100"/>
      <pc:docMkLst>
        <pc:docMk/>
      </pc:docMkLst>
      <pc:sldChg chg="modSp mod">
        <pc:chgData name="TE. ENRIQUE RAMIREZ FLOR" userId="d43e531d-7778-455d-82b2-fcfdbe2471d2" providerId="ADAL" clId="{421FCE3B-B996-42BC-9C77-7F8DCF3E701A}" dt="2025-01-31T14:38:19.283" v="63" actId="20577"/>
        <pc:sldMkLst>
          <pc:docMk/>
          <pc:sldMk cId="2233502611" sldId="293"/>
        </pc:sldMkLst>
        <pc:spChg chg="mod">
          <ac:chgData name="TE. ENRIQUE RAMIREZ FLOR" userId="d43e531d-7778-455d-82b2-fcfdbe2471d2" providerId="ADAL" clId="{421FCE3B-B996-42BC-9C77-7F8DCF3E701A}" dt="2025-01-31T14:38:11.812" v="51" actId="122"/>
          <ac:spMkLst>
            <pc:docMk/>
            <pc:sldMk cId="2233502611" sldId="293"/>
            <ac:spMk id="2" creationId="{6D8A330B-16B5-DAEA-B9D1-74F3F2D9F934}"/>
          </ac:spMkLst>
        </pc:spChg>
        <pc:spChg chg="mod">
          <ac:chgData name="TE. ENRIQUE RAMIREZ FLOR" userId="d43e531d-7778-455d-82b2-fcfdbe2471d2" providerId="ADAL" clId="{421FCE3B-B996-42BC-9C77-7F8DCF3E701A}" dt="2025-01-31T14:38:19.283" v="63" actId="20577"/>
          <ac:spMkLst>
            <pc:docMk/>
            <pc:sldMk cId="2233502611" sldId="293"/>
            <ac:spMk id="3" creationId="{08FC3B0E-EE98-8592-5D0B-4E1F505B48E9}"/>
          </ac:spMkLst>
        </pc:spChg>
      </pc:sldChg>
      <pc:sldChg chg="addSp delSp modSp mod">
        <pc:chgData name="TE. ENRIQUE RAMIREZ FLOR" userId="d43e531d-7778-455d-82b2-fcfdbe2471d2" providerId="ADAL" clId="{421FCE3B-B996-42BC-9C77-7F8DCF3E701A}" dt="2025-01-31T16:43:51.947" v="654" actId="14100"/>
        <pc:sldMkLst>
          <pc:docMk/>
          <pc:sldMk cId="2067463842" sldId="295"/>
        </pc:sldMkLst>
        <pc:spChg chg="add mod">
          <ac:chgData name="TE. ENRIQUE RAMIREZ FLOR" userId="d43e531d-7778-455d-82b2-fcfdbe2471d2" providerId="ADAL" clId="{421FCE3B-B996-42BC-9C77-7F8DCF3E701A}" dt="2025-01-31T16:43:51.947" v="654" actId="14100"/>
          <ac:spMkLst>
            <pc:docMk/>
            <pc:sldMk cId="2067463842" sldId="295"/>
            <ac:spMk id="2" creationId="{7CDFE88C-17DF-E493-DEF9-46295CC0584B}"/>
          </ac:spMkLst>
        </pc:spChg>
        <pc:spChg chg="del">
          <ac:chgData name="TE. ENRIQUE RAMIREZ FLOR" userId="d43e531d-7778-455d-82b2-fcfdbe2471d2" providerId="ADAL" clId="{421FCE3B-B996-42BC-9C77-7F8DCF3E701A}" dt="2025-01-31T15:23:11.382" v="107" actId="478"/>
          <ac:spMkLst>
            <pc:docMk/>
            <pc:sldMk cId="2067463842" sldId="295"/>
            <ac:spMk id="4" creationId="{8E29EA6F-15D7-207B-7BBF-219E0331A317}"/>
          </ac:spMkLst>
        </pc:spChg>
        <pc:spChg chg="mod">
          <ac:chgData name="TE. ENRIQUE RAMIREZ FLOR" userId="d43e531d-7778-455d-82b2-fcfdbe2471d2" providerId="ADAL" clId="{421FCE3B-B996-42BC-9C77-7F8DCF3E701A}" dt="2025-01-31T16:15:52.824" v="407" actId="403"/>
          <ac:spMkLst>
            <pc:docMk/>
            <pc:sldMk cId="2067463842" sldId="295"/>
            <ac:spMk id="5" creationId="{AB039C96-7B4B-085C-C520-1F9520EA5084}"/>
          </ac:spMkLst>
        </pc:spChg>
        <pc:spChg chg="del">
          <ac:chgData name="TE. ENRIQUE RAMIREZ FLOR" userId="d43e531d-7778-455d-82b2-fcfdbe2471d2" providerId="ADAL" clId="{421FCE3B-B996-42BC-9C77-7F8DCF3E701A}" dt="2025-01-31T15:23:10.032" v="106" actId="478"/>
          <ac:spMkLst>
            <pc:docMk/>
            <pc:sldMk cId="2067463842" sldId="295"/>
            <ac:spMk id="6" creationId="{37972FC8-173E-D22A-7840-C2C357EF74BF}"/>
          </ac:spMkLst>
        </pc:spChg>
        <pc:spChg chg="mod">
          <ac:chgData name="TE. ENRIQUE RAMIREZ FLOR" userId="d43e531d-7778-455d-82b2-fcfdbe2471d2" providerId="ADAL" clId="{421FCE3B-B996-42BC-9C77-7F8DCF3E701A}" dt="2025-01-31T15:29:13.983" v="228" actId="1076"/>
          <ac:spMkLst>
            <pc:docMk/>
            <pc:sldMk cId="2067463842" sldId="295"/>
            <ac:spMk id="7" creationId="{E6B3562C-4339-29BE-AC71-49A3EB1226B9}"/>
          </ac:spMkLst>
        </pc:spChg>
        <pc:spChg chg="del">
          <ac:chgData name="TE. ENRIQUE RAMIREZ FLOR" userId="d43e531d-7778-455d-82b2-fcfdbe2471d2" providerId="ADAL" clId="{421FCE3B-B996-42BC-9C77-7F8DCF3E701A}" dt="2025-01-31T15:23:12.782" v="108" actId="478"/>
          <ac:spMkLst>
            <pc:docMk/>
            <pc:sldMk cId="2067463842" sldId="295"/>
            <ac:spMk id="8" creationId="{E91680F8-BC96-BEC4-814E-E9BE3381821C}"/>
          </ac:spMkLst>
        </pc:spChg>
        <pc:picChg chg="del">
          <ac:chgData name="TE. ENRIQUE RAMIREZ FLOR" userId="d43e531d-7778-455d-82b2-fcfdbe2471d2" providerId="ADAL" clId="{421FCE3B-B996-42BC-9C77-7F8DCF3E701A}" dt="2025-01-31T15:23:07.760" v="105" actId="478"/>
          <ac:picMkLst>
            <pc:docMk/>
            <pc:sldMk cId="2067463842" sldId="295"/>
            <ac:picMk id="9" creationId="{244A0808-1606-954B-614F-039916706A68}"/>
          </ac:picMkLst>
        </pc:picChg>
        <pc:picChg chg="mod">
          <ac:chgData name="TE. ENRIQUE RAMIREZ FLOR" userId="d43e531d-7778-455d-82b2-fcfdbe2471d2" providerId="ADAL" clId="{421FCE3B-B996-42BC-9C77-7F8DCF3E701A}" dt="2025-01-31T15:29:42.574" v="241" actId="1076"/>
          <ac:picMkLst>
            <pc:docMk/>
            <pc:sldMk cId="2067463842" sldId="295"/>
            <ac:picMk id="10" creationId="{3AA1034E-793F-375F-C288-45AFA9B0B742}"/>
          </ac:picMkLst>
        </pc:picChg>
      </pc:sldChg>
      <pc:sldChg chg="del">
        <pc:chgData name="TE. ENRIQUE RAMIREZ FLOR" userId="d43e531d-7778-455d-82b2-fcfdbe2471d2" providerId="ADAL" clId="{421FCE3B-B996-42BC-9C77-7F8DCF3E701A}" dt="2025-01-31T14:38:28.113" v="65" actId="47"/>
        <pc:sldMkLst>
          <pc:docMk/>
          <pc:sldMk cId="2735759847" sldId="296"/>
        </pc:sldMkLst>
      </pc:sldChg>
      <pc:sldChg chg="del">
        <pc:chgData name="TE. ENRIQUE RAMIREZ FLOR" userId="d43e531d-7778-455d-82b2-fcfdbe2471d2" providerId="ADAL" clId="{421FCE3B-B996-42BC-9C77-7F8DCF3E701A}" dt="2025-01-31T14:38:27.788" v="64" actId="47"/>
        <pc:sldMkLst>
          <pc:docMk/>
          <pc:sldMk cId="2845418025" sldId="297"/>
        </pc:sldMkLst>
      </pc:sldChg>
      <pc:sldChg chg="addSp delSp modSp new add del mod ord">
        <pc:chgData name="TE. ENRIQUE RAMIREZ FLOR" userId="d43e531d-7778-455d-82b2-fcfdbe2471d2" providerId="ADAL" clId="{421FCE3B-B996-42BC-9C77-7F8DCF3E701A}" dt="2025-01-31T16:37:45.792" v="653" actId="47"/>
        <pc:sldMkLst>
          <pc:docMk/>
          <pc:sldMk cId="1095594685" sldId="299"/>
        </pc:sldMkLst>
        <pc:spChg chg="del">
          <ac:chgData name="TE. ENRIQUE RAMIREZ FLOR" userId="d43e531d-7778-455d-82b2-fcfdbe2471d2" providerId="ADAL" clId="{421FCE3B-B996-42BC-9C77-7F8DCF3E701A}" dt="2025-01-31T14:43:19.414" v="68" actId="478"/>
          <ac:spMkLst>
            <pc:docMk/>
            <pc:sldMk cId="1095594685" sldId="299"/>
            <ac:spMk id="2" creationId="{B2697510-421D-521A-AB9D-4629C3B55CE4}"/>
          </ac:spMkLst>
        </pc:spChg>
        <pc:spChg chg="del">
          <ac:chgData name="TE. ENRIQUE RAMIREZ FLOR" userId="d43e531d-7778-455d-82b2-fcfdbe2471d2" providerId="ADAL" clId="{421FCE3B-B996-42BC-9C77-7F8DCF3E701A}" dt="2025-01-31T14:43:23.252" v="69" actId="478"/>
          <ac:spMkLst>
            <pc:docMk/>
            <pc:sldMk cId="1095594685" sldId="299"/>
            <ac:spMk id="3" creationId="{5AAE0C10-891C-02F1-9A8B-931BA14C5EE9}"/>
          </ac:spMkLst>
        </pc:spChg>
        <pc:spChg chg="add mod">
          <ac:chgData name="TE. ENRIQUE RAMIREZ FLOR" userId="d43e531d-7778-455d-82b2-fcfdbe2471d2" providerId="ADAL" clId="{421FCE3B-B996-42BC-9C77-7F8DCF3E701A}" dt="2025-01-31T15:22:36.648" v="72" actId="14100"/>
          <ac:spMkLst>
            <pc:docMk/>
            <pc:sldMk cId="1095594685" sldId="299"/>
            <ac:spMk id="5" creationId="{6842E5AF-DFFC-46B3-1C71-EDF07BD44466}"/>
          </ac:spMkLst>
        </pc:spChg>
      </pc:sldChg>
      <pc:sldChg chg="addSp delSp modSp new mod ord">
        <pc:chgData name="TE. ENRIQUE RAMIREZ FLOR" userId="d43e531d-7778-455d-82b2-fcfdbe2471d2" providerId="ADAL" clId="{421FCE3B-B996-42BC-9C77-7F8DCF3E701A}" dt="2025-01-31T16:17:48.271" v="430" actId="1076"/>
        <pc:sldMkLst>
          <pc:docMk/>
          <pc:sldMk cId="3983528711" sldId="300"/>
        </pc:sldMkLst>
        <pc:spChg chg="del mod">
          <ac:chgData name="TE. ENRIQUE RAMIREZ FLOR" userId="d43e531d-7778-455d-82b2-fcfdbe2471d2" providerId="ADAL" clId="{421FCE3B-B996-42BC-9C77-7F8DCF3E701A}" dt="2025-01-31T15:24:32.293" v="124" actId="478"/>
          <ac:spMkLst>
            <pc:docMk/>
            <pc:sldMk cId="3983528711" sldId="300"/>
            <ac:spMk id="2" creationId="{9E93D961-53D6-E40B-4319-663FF1450C12}"/>
          </ac:spMkLst>
        </pc:spChg>
        <pc:spChg chg="del">
          <ac:chgData name="TE. ENRIQUE RAMIREZ FLOR" userId="d43e531d-7778-455d-82b2-fcfdbe2471d2" providerId="ADAL" clId="{421FCE3B-B996-42BC-9C77-7F8DCF3E701A}" dt="2025-01-31T15:24:34.897" v="126" actId="478"/>
          <ac:spMkLst>
            <pc:docMk/>
            <pc:sldMk cId="3983528711" sldId="300"/>
            <ac:spMk id="3" creationId="{BB732C87-27B0-2B20-95B4-7375BE775E49}"/>
          </ac:spMkLst>
        </pc:spChg>
        <pc:spChg chg="add del mod">
          <ac:chgData name="TE. ENRIQUE RAMIREZ FLOR" userId="d43e531d-7778-455d-82b2-fcfdbe2471d2" providerId="ADAL" clId="{421FCE3B-B996-42BC-9C77-7F8DCF3E701A}" dt="2025-01-31T15:24:33.775" v="125" actId="478"/>
          <ac:spMkLst>
            <pc:docMk/>
            <pc:sldMk cId="3983528711" sldId="300"/>
            <ac:spMk id="5" creationId="{3230A865-59FE-EE43-080C-6BFC338468FC}"/>
          </ac:spMkLst>
        </pc:spChg>
        <pc:spChg chg="add del mod">
          <ac:chgData name="TE. ENRIQUE RAMIREZ FLOR" userId="d43e531d-7778-455d-82b2-fcfdbe2471d2" providerId="ADAL" clId="{421FCE3B-B996-42BC-9C77-7F8DCF3E701A}" dt="2025-01-31T15:28:51.373" v="221" actId="21"/>
          <ac:spMkLst>
            <pc:docMk/>
            <pc:sldMk cId="3983528711" sldId="300"/>
            <ac:spMk id="7" creationId="{7CDFE88C-17DF-E493-DEF9-46295CC0584B}"/>
          </ac:spMkLst>
        </pc:spChg>
        <pc:spChg chg="add mod">
          <ac:chgData name="TE. ENRIQUE RAMIREZ FLOR" userId="d43e531d-7778-455d-82b2-fcfdbe2471d2" providerId="ADAL" clId="{421FCE3B-B996-42BC-9C77-7F8DCF3E701A}" dt="2025-01-31T16:17:48.271" v="430" actId="1076"/>
          <ac:spMkLst>
            <pc:docMk/>
            <pc:sldMk cId="3983528711" sldId="300"/>
            <ac:spMk id="9" creationId="{CF24F640-DC79-0697-77E4-E8D30A60DEED}"/>
          </ac:spMkLst>
        </pc:spChg>
        <pc:spChg chg="add mod">
          <ac:chgData name="TE. ENRIQUE RAMIREZ FLOR" userId="d43e531d-7778-455d-82b2-fcfdbe2471d2" providerId="ADAL" clId="{421FCE3B-B996-42BC-9C77-7F8DCF3E701A}" dt="2025-01-31T16:16:00.550" v="411" actId="1076"/>
          <ac:spMkLst>
            <pc:docMk/>
            <pc:sldMk cId="3983528711" sldId="300"/>
            <ac:spMk id="10" creationId="{9AC1B212-2344-F4D3-20D4-5D7E6D326E3E}"/>
          </ac:spMkLst>
        </pc:spChg>
        <pc:spChg chg="add mod">
          <ac:chgData name="TE. ENRIQUE RAMIREZ FLOR" userId="d43e531d-7778-455d-82b2-fcfdbe2471d2" providerId="ADAL" clId="{421FCE3B-B996-42BC-9C77-7F8DCF3E701A}" dt="2025-01-31T16:16:34.479" v="426" actId="1076"/>
          <ac:spMkLst>
            <pc:docMk/>
            <pc:sldMk cId="3983528711" sldId="300"/>
            <ac:spMk id="12" creationId="{4EF6A463-F687-C6EE-E4CF-FA50C159697D}"/>
          </ac:spMkLst>
        </pc:spChg>
      </pc:sldChg>
      <pc:sldChg chg="addSp delSp modSp new mod modClrScheme chgLayout">
        <pc:chgData name="TE. ENRIQUE RAMIREZ FLOR" userId="d43e531d-7778-455d-82b2-fcfdbe2471d2" providerId="ADAL" clId="{421FCE3B-B996-42BC-9C77-7F8DCF3E701A}" dt="2025-01-31T16:34:40.665" v="615" actId="1076"/>
        <pc:sldMkLst>
          <pc:docMk/>
          <pc:sldMk cId="337110479" sldId="301"/>
        </pc:sldMkLst>
        <pc:spChg chg="del">
          <ac:chgData name="TE. ENRIQUE RAMIREZ FLOR" userId="d43e531d-7778-455d-82b2-fcfdbe2471d2" providerId="ADAL" clId="{421FCE3B-B996-42BC-9C77-7F8DCF3E701A}" dt="2025-01-31T15:30:10.448" v="244" actId="478"/>
          <ac:spMkLst>
            <pc:docMk/>
            <pc:sldMk cId="337110479" sldId="301"/>
            <ac:spMk id="2" creationId="{81092DDC-DF05-02AA-1639-705FFEE8E76C}"/>
          </ac:spMkLst>
        </pc:spChg>
        <pc:spChg chg="del">
          <ac:chgData name="TE. ENRIQUE RAMIREZ FLOR" userId="d43e531d-7778-455d-82b2-fcfdbe2471d2" providerId="ADAL" clId="{421FCE3B-B996-42BC-9C77-7F8DCF3E701A}" dt="2025-01-31T15:30:11.296" v="245" actId="478"/>
          <ac:spMkLst>
            <pc:docMk/>
            <pc:sldMk cId="337110479" sldId="301"/>
            <ac:spMk id="3" creationId="{35D2986C-6375-7653-2ABF-3322418F4957}"/>
          </ac:spMkLst>
        </pc:spChg>
        <pc:spChg chg="add del mod">
          <ac:chgData name="TE. ENRIQUE RAMIREZ FLOR" userId="d43e531d-7778-455d-82b2-fcfdbe2471d2" providerId="ADAL" clId="{421FCE3B-B996-42BC-9C77-7F8DCF3E701A}" dt="2025-01-31T15:30:27.121" v="253" actId="478"/>
          <ac:spMkLst>
            <pc:docMk/>
            <pc:sldMk cId="337110479" sldId="301"/>
            <ac:spMk id="1031" creationId="{811C5417-06AE-6C18-8E2A-83272066BC2A}"/>
          </ac:spMkLst>
        </pc:spChg>
        <pc:spChg chg="add del mod">
          <ac:chgData name="TE. ENRIQUE RAMIREZ FLOR" userId="d43e531d-7778-455d-82b2-fcfdbe2471d2" providerId="ADAL" clId="{421FCE3B-B996-42BC-9C77-7F8DCF3E701A}" dt="2025-01-31T15:30:24.149" v="252" actId="26606"/>
          <ac:spMkLst>
            <pc:docMk/>
            <pc:sldMk cId="337110479" sldId="301"/>
            <ac:spMk id="1033" creationId="{4001C2FA-1EC5-8E72-E263-6FA93D548019}"/>
          </ac:spMkLst>
        </pc:spChg>
        <pc:spChg chg="add mod">
          <ac:chgData name="TE. ENRIQUE RAMIREZ FLOR" userId="d43e531d-7778-455d-82b2-fcfdbe2471d2" providerId="ADAL" clId="{421FCE3B-B996-42BC-9C77-7F8DCF3E701A}" dt="2025-01-31T16:06:30.022" v="260" actId="14100"/>
          <ac:spMkLst>
            <pc:docMk/>
            <pc:sldMk cId="337110479" sldId="301"/>
            <ac:spMk id="1035" creationId="{5644CA95-250B-E490-FD0C-871BDB4EEFB2}"/>
          </ac:spMkLst>
        </pc:spChg>
        <pc:spChg chg="add mod">
          <ac:chgData name="TE. ENRIQUE RAMIREZ FLOR" userId="d43e531d-7778-455d-82b2-fcfdbe2471d2" providerId="ADAL" clId="{421FCE3B-B996-42BC-9C77-7F8DCF3E701A}" dt="2025-01-31T16:34:40.665" v="615" actId="1076"/>
          <ac:spMkLst>
            <pc:docMk/>
            <pc:sldMk cId="337110479" sldId="301"/>
            <ac:spMk id="1036" creationId="{286C15A0-1DC2-A8A7-E03D-55990A98FF09}"/>
          </ac:spMkLst>
        </pc:spChg>
        <pc:picChg chg="add mod">
          <ac:chgData name="TE. ENRIQUE RAMIREZ FLOR" userId="d43e531d-7778-455d-82b2-fcfdbe2471d2" providerId="ADAL" clId="{421FCE3B-B996-42BC-9C77-7F8DCF3E701A}" dt="2025-01-31T16:18:18.343" v="435" actId="14100"/>
          <ac:picMkLst>
            <pc:docMk/>
            <pc:sldMk cId="337110479" sldId="301"/>
            <ac:picMk id="1026" creationId="{335CAD04-1E95-48ED-D31F-EC6879DD6800}"/>
          </ac:picMkLst>
        </pc:picChg>
      </pc:sldChg>
      <pc:sldChg chg="new del ord">
        <pc:chgData name="TE. ENRIQUE RAMIREZ FLOR" userId="d43e531d-7778-455d-82b2-fcfdbe2471d2" providerId="ADAL" clId="{421FCE3B-B996-42BC-9C77-7F8DCF3E701A}" dt="2025-01-31T15:24:53.252" v="133" actId="47"/>
        <pc:sldMkLst>
          <pc:docMk/>
          <pc:sldMk cId="2931421587" sldId="301"/>
        </pc:sldMkLst>
      </pc:sldChg>
      <pc:sldChg chg="del">
        <pc:chgData name="TE. ENRIQUE RAMIREZ FLOR" userId="d43e531d-7778-455d-82b2-fcfdbe2471d2" providerId="ADAL" clId="{421FCE3B-B996-42BC-9C77-7F8DCF3E701A}" dt="2025-01-31T14:38:28.486" v="66" actId="47"/>
        <pc:sldMkLst>
          <pc:docMk/>
          <pc:sldMk cId="4033965325" sldId="301"/>
        </pc:sldMkLst>
      </pc:sldChg>
      <pc:sldChg chg="addSp delSp modSp new mod modClrScheme chgLayout">
        <pc:chgData name="TE. ENRIQUE RAMIREZ FLOR" userId="d43e531d-7778-455d-82b2-fcfdbe2471d2" providerId="ADAL" clId="{421FCE3B-B996-42BC-9C77-7F8DCF3E701A}" dt="2025-01-31T16:34:45.241" v="616" actId="1076"/>
        <pc:sldMkLst>
          <pc:docMk/>
          <pc:sldMk cId="1290842306" sldId="302"/>
        </pc:sldMkLst>
        <pc:spChg chg="del">
          <ac:chgData name="TE. ENRIQUE RAMIREZ FLOR" userId="d43e531d-7778-455d-82b2-fcfdbe2471d2" providerId="ADAL" clId="{421FCE3B-B996-42BC-9C77-7F8DCF3E701A}" dt="2025-01-31T16:08:53.303" v="279" actId="478"/>
          <ac:spMkLst>
            <pc:docMk/>
            <pc:sldMk cId="1290842306" sldId="302"/>
            <ac:spMk id="2" creationId="{02F42F7F-4F33-DE66-8953-D15A7EFBA2F6}"/>
          </ac:spMkLst>
        </pc:spChg>
        <pc:spChg chg="del">
          <ac:chgData name="TE. ENRIQUE RAMIREZ FLOR" userId="d43e531d-7778-455d-82b2-fcfdbe2471d2" providerId="ADAL" clId="{421FCE3B-B996-42BC-9C77-7F8DCF3E701A}" dt="2025-01-31T16:08:55.447" v="280" actId="478"/>
          <ac:spMkLst>
            <pc:docMk/>
            <pc:sldMk cId="1290842306" sldId="302"/>
            <ac:spMk id="3" creationId="{49F282BC-2DE4-D26B-EA3E-D84C2B1C5234}"/>
          </ac:spMkLst>
        </pc:spChg>
        <pc:spChg chg="add del mod">
          <ac:chgData name="TE. ENRIQUE RAMIREZ FLOR" userId="d43e531d-7778-455d-82b2-fcfdbe2471d2" providerId="ADAL" clId="{421FCE3B-B996-42BC-9C77-7F8DCF3E701A}" dt="2025-01-31T16:34:45.241" v="616" actId="1076"/>
          <ac:spMkLst>
            <pc:docMk/>
            <pc:sldMk cId="1290842306" sldId="302"/>
            <ac:spMk id="7" creationId="{4BCDF271-14D0-A186-8E91-439AD5CFCD9B}"/>
          </ac:spMkLst>
        </pc:spChg>
        <pc:spChg chg="add">
          <ac:chgData name="TE. ENRIQUE RAMIREZ FLOR" userId="d43e531d-7778-455d-82b2-fcfdbe2471d2" providerId="ADAL" clId="{421FCE3B-B996-42BC-9C77-7F8DCF3E701A}" dt="2025-01-31T16:10:26.716" v="322"/>
          <ac:spMkLst>
            <pc:docMk/>
            <pc:sldMk cId="1290842306" sldId="302"/>
            <ac:spMk id="8" creationId="{E24FFDD0-717F-65FC-7DB5-3FC7F4827633}"/>
          </ac:spMkLst>
        </pc:spChg>
        <pc:spChg chg="add">
          <ac:chgData name="TE. ENRIQUE RAMIREZ FLOR" userId="d43e531d-7778-455d-82b2-fcfdbe2471d2" providerId="ADAL" clId="{421FCE3B-B996-42BC-9C77-7F8DCF3E701A}" dt="2025-01-31T16:10:31.002" v="323"/>
          <ac:spMkLst>
            <pc:docMk/>
            <pc:sldMk cId="1290842306" sldId="302"/>
            <ac:spMk id="9" creationId="{2FDF38CA-59A6-2D87-0E5E-C64F1346C6FA}"/>
          </ac:spMkLst>
        </pc:spChg>
        <pc:spChg chg="add del mod">
          <ac:chgData name="TE. ENRIQUE RAMIREZ FLOR" userId="d43e531d-7778-455d-82b2-fcfdbe2471d2" providerId="ADAL" clId="{421FCE3B-B996-42BC-9C77-7F8DCF3E701A}" dt="2025-01-31T16:09:08.167" v="288" actId="478"/>
          <ac:spMkLst>
            <pc:docMk/>
            <pc:sldMk cId="1290842306" sldId="302"/>
            <ac:spMk id="10" creationId="{C0B5DA98-3981-F0B4-F772-460FFCFFC6B5}"/>
          </ac:spMkLst>
        </pc:spChg>
        <pc:spChg chg="add del">
          <ac:chgData name="TE. ENRIQUE RAMIREZ FLOR" userId="d43e531d-7778-455d-82b2-fcfdbe2471d2" providerId="ADAL" clId="{421FCE3B-B996-42BC-9C77-7F8DCF3E701A}" dt="2025-01-31T16:10:49.594" v="326" actId="478"/>
          <ac:spMkLst>
            <pc:docMk/>
            <pc:sldMk cId="1290842306" sldId="302"/>
            <ac:spMk id="11" creationId="{0D8BABC0-B2F9-CF6B-EA65-E88278817AC8}"/>
          </ac:spMkLst>
        </pc:spChg>
        <pc:spChg chg="add del mod">
          <ac:chgData name="TE. ENRIQUE RAMIREZ FLOR" userId="d43e531d-7778-455d-82b2-fcfdbe2471d2" providerId="ADAL" clId="{421FCE3B-B996-42BC-9C77-7F8DCF3E701A}" dt="2025-01-31T16:09:06.069" v="287" actId="26606"/>
          <ac:spMkLst>
            <pc:docMk/>
            <pc:sldMk cId="1290842306" sldId="302"/>
            <ac:spMk id="12" creationId="{27BF2DA2-472E-3431-C552-6AEB4C0BAA2D}"/>
          </ac:spMkLst>
        </pc:spChg>
        <pc:spChg chg="add mod">
          <ac:chgData name="TE. ENRIQUE RAMIREZ FLOR" userId="d43e531d-7778-455d-82b2-fcfdbe2471d2" providerId="ADAL" clId="{421FCE3B-B996-42BC-9C77-7F8DCF3E701A}" dt="2025-01-31T16:15:11.215" v="394" actId="1076"/>
          <ac:spMkLst>
            <pc:docMk/>
            <pc:sldMk cId="1290842306" sldId="302"/>
            <ac:spMk id="14" creationId="{7B8DD071-F3F8-2A28-B861-D18683D16F5F}"/>
          </ac:spMkLst>
        </pc:spChg>
        <pc:spChg chg="add del mod">
          <ac:chgData name="TE. ENRIQUE RAMIREZ FLOR" userId="d43e531d-7778-455d-82b2-fcfdbe2471d2" providerId="ADAL" clId="{421FCE3B-B996-42BC-9C77-7F8DCF3E701A}" dt="2025-01-31T16:09:10.006" v="289" actId="478"/>
          <ac:spMkLst>
            <pc:docMk/>
            <pc:sldMk cId="1290842306" sldId="302"/>
            <ac:spMk id="15" creationId="{E105D020-ABFA-091F-7078-6526DEC4E1DB}"/>
          </ac:spMkLst>
        </pc:spChg>
        <pc:picChg chg="add mod">
          <ac:chgData name="TE. ENRIQUE RAMIREZ FLOR" userId="d43e531d-7778-455d-82b2-fcfdbe2471d2" providerId="ADAL" clId="{421FCE3B-B996-42BC-9C77-7F8DCF3E701A}" dt="2025-01-31T16:18:27.135" v="438" actId="1076"/>
          <ac:picMkLst>
            <pc:docMk/>
            <pc:sldMk cId="1290842306" sldId="302"/>
            <ac:picMk id="5" creationId="{23F1B7D7-502D-2D00-646C-818DF085D925}"/>
          </ac:picMkLst>
        </pc:picChg>
      </pc:sldChg>
      <pc:sldChg chg="addSp delSp modSp new mod modClrScheme chgLayout">
        <pc:chgData name="TE. ENRIQUE RAMIREZ FLOR" userId="d43e531d-7778-455d-82b2-fcfdbe2471d2" providerId="ADAL" clId="{421FCE3B-B996-42BC-9C77-7F8DCF3E701A}" dt="2025-01-31T16:14:51.863" v="388" actId="14100"/>
        <pc:sldMkLst>
          <pc:docMk/>
          <pc:sldMk cId="1122415105" sldId="303"/>
        </pc:sldMkLst>
        <pc:spChg chg="del">
          <ac:chgData name="TE. ENRIQUE RAMIREZ FLOR" userId="d43e531d-7778-455d-82b2-fcfdbe2471d2" providerId="ADAL" clId="{421FCE3B-B996-42BC-9C77-7F8DCF3E701A}" dt="2025-01-31T16:13:20.182" v="347" actId="26606"/>
          <ac:spMkLst>
            <pc:docMk/>
            <pc:sldMk cId="1122415105" sldId="303"/>
            <ac:spMk id="2" creationId="{8BDDE596-07A2-8A62-7456-FF43B7D88AFE}"/>
          </ac:spMkLst>
        </pc:spChg>
        <pc:spChg chg="del">
          <ac:chgData name="TE. ENRIQUE RAMIREZ FLOR" userId="d43e531d-7778-455d-82b2-fcfdbe2471d2" providerId="ADAL" clId="{421FCE3B-B996-42BC-9C77-7F8DCF3E701A}" dt="2025-01-31T16:13:12.439" v="342" actId="478"/>
          <ac:spMkLst>
            <pc:docMk/>
            <pc:sldMk cId="1122415105" sldId="303"/>
            <ac:spMk id="3" creationId="{39380847-B715-7BA9-FC0F-22FAF49882A8}"/>
          </ac:spMkLst>
        </pc:spChg>
        <pc:spChg chg="del">
          <ac:chgData name="TE. ENRIQUE RAMIREZ FLOR" userId="d43e531d-7778-455d-82b2-fcfdbe2471d2" providerId="ADAL" clId="{421FCE3B-B996-42BC-9C77-7F8DCF3E701A}" dt="2025-01-31T16:13:20.182" v="347" actId="26606"/>
          <ac:spMkLst>
            <pc:docMk/>
            <pc:sldMk cId="1122415105" sldId="303"/>
            <ac:spMk id="4" creationId="{0CFAF283-8211-1166-3940-3F4A60836865}"/>
          </ac:spMkLst>
        </pc:spChg>
        <pc:spChg chg="add del">
          <ac:chgData name="TE. ENRIQUE RAMIREZ FLOR" userId="d43e531d-7778-455d-82b2-fcfdbe2471d2" providerId="ADAL" clId="{421FCE3B-B996-42BC-9C77-7F8DCF3E701A}" dt="2025-01-31T16:13:39.319" v="352" actId="26606"/>
          <ac:spMkLst>
            <pc:docMk/>
            <pc:sldMk cId="1122415105" sldId="303"/>
            <ac:spMk id="11" creationId="{89FE0CF4-F27C-C1B8-EB65-E0CB3E09866D}"/>
          </ac:spMkLst>
        </pc:spChg>
        <pc:spChg chg="add del mod">
          <ac:chgData name="TE. ENRIQUE RAMIREZ FLOR" userId="d43e531d-7778-455d-82b2-fcfdbe2471d2" providerId="ADAL" clId="{421FCE3B-B996-42BC-9C77-7F8DCF3E701A}" dt="2025-01-31T16:13:39.319" v="352" actId="26606"/>
          <ac:spMkLst>
            <pc:docMk/>
            <pc:sldMk cId="1122415105" sldId="303"/>
            <ac:spMk id="13" creationId="{0CBB1E8F-FD3B-3857-D1A3-19497241A9E2}"/>
          </ac:spMkLst>
        </pc:spChg>
        <pc:spChg chg="add mod">
          <ac:chgData name="TE. ENRIQUE RAMIREZ FLOR" userId="d43e531d-7778-455d-82b2-fcfdbe2471d2" providerId="ADAL" clId="{421FCE3B-B996-42BC-9C77-7F8DCF3E701A}" dt="2025-01-31T16:14:44.359" v="384" actId="14100"/>
          <ac:spMkLst>
            <pc:docMk/>
            <pc:sldMk cId="1122415105" sldId="303"/>
            <ac:spMk id="18" creationId="{47B9B005-5B3C-DECF-87B4-4F06FFFFD139}"/>
          </ac:spMkLst>
        </pc:spChg>
        <pc:spChg chg="add del mod">
          <ac:chgData name="TE. ENRIQUE RAMIREZ FLOR" userId="d43e531d-7778-455d-82b2-fcfdbe2471d2" providerId="ADAL" clId="{421FCE3B-B996-42BC-9C77-7F8DCF3E701A}" dt="2025-01-31T16:14:12.119" v="360" actId="478"/>
          <ac:spMkLst>
            <pc:docMk/>
            <pc:sldMk cId="1122415105" sldId="303"/>
            <ac:spMk id="20" creationId="{A98F03A8-F229-A3E5-5344-EE7F86446FB0}"/>
          </ac:spMkLst>
        </pc:spChg>
        <pc:spChg chg="add del mod">
          <ac:chgData name="TE. ENRIQUE RAMIREZ FLOR" userId="d43e531d-7778-455d-82b2-fcfdbe2471d2" providerId="ADAL" clId="{421FCE3B-B996-42BC-9C77-7F8DCF3E701A}" dt="2025-01-31T16:14:08.632" v="358" actId="478"/>
          <ac:spMkLst>
            <pc:docMk/>
            <pc:sldMk cId="1122415105" sldId="303"/>
            <ac:spMk id="22" creationId="{ADF6ACBD-5DE1-4E38-7B57-EDBB19CE13A6}"/>
          </ac:spMkLst>
        </pc:spChg>
        <pc:spChg chg="add del mod">
          <ac:chgData name="TE. ENRIQUE RAMIREZ FLOR" userId="d43e531d-7778-455d-82b2-fcfdbe2471d2" providerId="ADAL" clId="{421FCE3B-B996-42BC-9C77-7F8DCF3E701A}" dt="2025-01-31T16:14:10.743" v="359" actId="478"/>
          <ac:spMkLst>
            <pc:docMk/>
            <pc:sldMk cId="1122415105" sldId="303"/>
            <ac:spMk id="24" creationId="{E42ACB80-6C86-0ECA-4F1C-4A0DB6B11A68}"/>
          </ac:spMkLst>
        </pc:spChg>
        <pc:picChg chg="add mod modCrop">
          <ac:chgData name="TE. ENRIQUE RAMIREZ FLOR" userId="d43e531d-7778-455d-82b2-fcfdbe2471d2" providerId="ADAL" clId="{421FCE3B-B996-42BC-9C77-7F8DCF3E701A}" dt="2025-01-31T16:14:51.863" v="388" actId="14100"/>
          <ac:picMkLst>
            <pc:docMk/>
            <pc:sldMk cId="1122415105" sldId="303"/>
            <ac:picMk id="6" creationId="{229D07BC-4605-47B1-AF30-6C538B02D85C}"/>
          </ac:picMkLst>
        </pc:picChg>
      </pc:sldChg>
      <pc:sldChg chg="addSp delSp modSp new mod modClrScheme chgLayout">
        <pc:chgData name="TE. ENRIQUE RAMIREZ FLOR" userId="d43e531d-7778-455d-82b2-fcfdbe2471d2" providerId="ADAL" clId="{421FCE3B-B996-42BC-9C77-7F8DCF3E701A}" dt="2025-01-31T16:37:22.841" v="650" actId="1076"/>
        <pc:sldMkLst>
          <pc:docMk/>
          <pc:sldMk cId="1906470170" sldId="304"/>
        </pc:sldMkLst>
        <pc:spChg chg="mod">
          <ac:chgData name="TE. ENRIQUE RAMIREZ FLOR" userId="d43e531d-7778-455d-82b2-fcfdbe2471d2" providerId="ADAL" clId="{421FCE3B-B996-42BC-9C77-7F8DCF3E701A}" dt="2025-01-31T16:36:49.178" v="635" actId="1076"/>
          <ac:spMkLst>
            <pc:docMk/>
            <pc:sldMk cId="1906470170" sldId="304"/>
            <ac:spMk id="2" creationId="{1B7C7778-5944-4309-E5EE-259A482CE80A}"/>
          </ac:spMkLst>
        </pc:spChg>
        <pc:spChg chg="del">
          <ac:chgData name="TE. ENRIQUE RAMIREZ FLOR" userId="d43e531d-7778-455d-82b2-fcfdbe2471d2" providerId="ADAL" clId="{421FCE3B-B996-42BC-9C77-7F8DCF3E701A}" dt="2025-01-31T16:32:35.850" v="460" actId="478"/>
          <ac:spMkLst>
            <pc:docMk/>
            <pc:sldMk cId="1906470170" sldId="304"/>
            <ac:spMk id="3" creationId="{069987B9-1917-3A55-4492-0EA4E2B4BC19}"/>
          </ac:spMkLst>
        </pc:spChg>
        <pc:spChg chg="del">
          <ac:chgData name="TE. ENRIQUE RAMIREZ FLOR" userId="d43e531d-7778-455d-82b2-fcfdbe2471d2" providerId="ADAL" clId="{421FCE3B-B996-42BC-9C77-7F8DCF3E701A}" dt="2025-01-31T16:32:37.322" v="462" actId="478"/>
          <ac:spMkLst>
            <pc:docMk/>
            <pc:sldMk cId="1906470170" sldId="304"/>
            <ac:spMk id="4" creationId="{7ABC0B6C-D3D9-9778-D13F-C2047B28FBDA}"/>
          </ac:spMkLst>
        </pc:spChg>
        <pc:spChg chg="del">
          <ac:chgData name="TE. ENRIQUE RAMIREZ FLOR" userId="d43e531d-7778-455d-82b2-fcfdbe2471d2" providerId="ADAL" clId="{421FCE3B-B996-42BC-9C77-7F8DCF3E701A}" dt="2025-01-31T16:32:36.681" v="461" actId="478"/>
          <ac:spMkLst>
            <pc:docMk/>
            <pc:sldMk cId="1906470170" sldId="304"/>
            <ac:spMk id="5" creationId="{18305E33-C4DD-3229-2B4D-F335FA0997E5}"/>
          </ac:spMkLst>
        </pc:spChg>
        <pc:spChg chg="del">
          <ac:chgData name="TE. ENRIQUE RAMIREZ FLOR" userId="d43e531d-7778-455d-82b2-fcfdbe2471d2" providerId="ADAL" clId="{421FCE3B-B996-42BC-9C77-7F8DCF3E701A}" dt="2025-01-31T16:32:37.737" v="463" actId="478"/>
          <ac:spMkLst>
            <pc:docMk/>
            <pc:sldMk cId="1906470170" sldId="304"/>
            <ac:spMk id="6" creationId="{E2794DE8-70AA-6FDF-C36D-53A8EF413E8C}"/>
          </ac:spMkLst>
        </pc:spChg>
        <pc:spChg chg="add mod ord">
          <ac:chgData name="TE. ENRIQUE RAMIREZ FLOR" userId="d43e531d-7778-455d-82b2-fcfdbe2471d2" providerId="ADAL" clId="{421FCE3B-B996-42BC-9C77-7F8DCF3E701A}" dt="2025-01-31T16:37:01.369" v="641" actId="14100"/>
          <ac:spMkLst>
            <pc:docMk/>
            <pc:sldMk cId="1906470170" sldId="304"/>
            <ac:spMk id="7" creationId="{8CA8238D-8753-5E98-40B1-44454BB51676}"/>
          </ac:spMkLst>
        </pc:spChg>
        <pc:picChg chg="add mod modCrop">
          <ac:chgData name="TE. ENRIQUE RAMIREZ FLOR" userId="d43e531d-7778-455d-82b2-fcfdbe2471d2" providerId="ADAL" clId="{421FCE3B-B996-42BC-9C77-7F8DCF3E701A}" dt="2025-01-31T16:37:22.841" v="650" actId="1076"/>
          <ac:picMkLst>
            <pc:docMk/>
            <pc:sldMk cId="1906470170" sldId="304"/>
            <ac:picMk id="8" creationId="{12AE5638-D7F1-E711-03B6-D9BBA4CD53AA}"/>
          </ac:picMkLst>
        </pc:picChg>
      </pc:sldChg>
    </pc:docChg>
  </pc:docChgLst>
  <pc:docChgLst>
    <pc:chgData name="TE. ENRIQUE RAMIREZ FLOR" userId="d43e531d-7778-455d-82b2-fcfdbe2471d2" providerId="ADAL" clId="{C4FC5D1E-3913-4AE6-BB3E-4E0E89769232}"/>
    <pc:docChg chg="undo custSel addSld delSld modSld sldOrd">
      <pc:chgData name="TE. ENRIQUE RAMIREZ FLOR" userId="d43e531d-7778-455d-82b2-fcfdbe2471d2" providerId="ADAL" clId="{C4FC5D1E-3913-4AE6-BB3E-4E0E89769232}" dt="2025-01-31T14:18:36.366" v="4975" actId="21"/>
      <pc:docMkLst>
        <pc:docMk/>
      </pc:docMkLst>
      <pc:sldChg chg="add del">
        <pc:chgData name="TE. ENRIQUE RAMIREZ FLOR" userId="d43e531d-7778-455d-82b2-fcfdbe2471d2" providerId="ADAL" clId="{C4FC5D1E-3913-4AE6-BB3E-4E0E89769232}" dt="2025-01-29T22:10:09.899" v="25" actId="47"/>
        <pc:sldMkLst>
          <pc:docMk/>
          <pc:sldMk cId="3509953430" sldId="268"/>
        </pc:sldMkLst>
      </pc:sldChg>
      <pc:sldChg chg="del">
        <pc:chgData name="TE. ENRIQUE RAMIREZ FLOR" userId="d43e531d-7778-455d-82b2-fcfdbe2471d2" providerId="ADAL" clId="{C4FC5D1E-3913-4AE6-BB3E-4E0E89769232}" dt="2025-01-29T22:09:40.969" v="0" actId="47"/>
        <pc:sldMkLst>
          <pc:docMk/>
          <pc:sldMk cId="3218512772" sldId="269"/>
        </pc:sldMkLst>
      </pc:sldChg>
      <pc:sldChg chg="del">
        <pc:chgData name="TE. ENRIQUE RAMIREZ FLOR" userId="d43e531d-7778-455d-82b2-fcfdbe2471d2" providerId="ADAL" clId="{C4FC5D1E-3913-4AE6-BB3E-4E0E89769232}" dt="2025-01-29T22:09:46.335" v="7" actId="47"/>
        <pc:sldMkLst>
          <pc:docMk/>
          <pc:sldMk cId="2890451593" sldId="280"/>
        </pc:sldMkLst>
      </pc:sldChg>
      <pc:sldChg chg="del">
        <pc:chgData name="TE. ENRIQUE RAMIREZ FLOR" userId="d43e531d-7778-455d-82b2-fcfdbe2471d2" providerId="ADAL" clId="{C4FC5D1E-3913-4AE6-BB3E-4E0E89769232}" dt="2025-01-29T22:09:45.599" v="5" actId="47"/>
        <pc:sldMkLst>
          <pc:docMk/>
          <pc:sldMk cId="487914650" sldId="281"/>
        </pc:sldMkLst>
      </pc:sldChg>
      <pc:sldChg chg="del">
        <pc:chgData name="TE. ENRIQUE RAMIREZ FLOR" userId="d43e531d-7778-455d-82b2-fcfdbe2471d2" providerId="ADAL" clId="{C4FC5D1E-3913-4AE6-BB3E-4E0E89769232}" dt="2025-01-29T22:09:45.964" v="6" actId="47"/>
        <pc:sldMkLst>
          <pc:docMk/>
          <pc:sldMk cId="1590850238" sldId="282"/>
        </pc:sldMkLst>
      </pc:sldChg>
      <pc:sldChg chg="add del">
        <pc:chgData name="TE. ENRIQUE RAMIREZ FLOR" userId="d43e531d-7778-455d-82b2-fcfdbe2471d2" providerId="ADAL" clId="{C4FC5D1E-3913-4AE6-BB3E-4E0E89769232}" dt="2025-01-29T22:10:08.300" v="24" actId="47"/>
        <pc:sldMkLst>
          <pc:docMk/>
          <pc:sldMk cId="2714531864" sldId="283"/>
        </pc:sldMkLst>
      </pc:sldChg>
      <pc:sldChg chg="del">
        <pc:chgData name="TE. ENRIQUE RAMIREZ FLOR" userId="d43e531d-7778-455d-82b2-fcfdbe2471d2" providerId="ADAL" clId="{C4FC5D1E-3913-4AE6-BB3E-4E0E89769232}" dt="2025-01-29T22:09:43.189" v="2" actId="47"/>
        <pc:sldMkLst>
          <pc:docMk/>
          <pc:sldMk cId="2117638203" sldId="285"/>
        </pc:sldMkLst>
      </pc:sldChg>
      <pc:sldChg chg="del">
        <pc:chgData name="TE. ENRIQUE RAMIREZ FLOR" userId="d43e531d-7778-455d-82b2-fcfdbe2471d2" providerId="ADAL" clId="{C4FC5D1E-3913-4AE6-BB3E-4E0E89769232}" dt="2025-01-29T22:09:46.541" v="8" actId="47"/>
        <pc:sldMkLst>
          <pc:docMk/>
          <pc:sldMk cId="4051874396" sldId="288"/>
        </pc:sldMkLst>
      </pc:sldChg>
      <pc:sldChg chg="del">
        <pc:chgData name="TE. ENRIQUE RAMIREZ FLOR" userId="d43e531d-7778-455d-82b2-fcfdbe2471d2" providerId="ADAL" clId="{C4FC5D1E-3913-4AE6-BB3E-4E0E89769232}" dt="2025-01-29T22:09:45.019" v="4" actId="47"/>
        <pc:sldMkLst>
          <pc:docMk/>
          <pc:sldMk cId="51340980" sldId="289"/>
        </pc:sldMkLst>
      </pc:sldChg>
      <pc:sldChg chg="del">
        <pc:chgData name="TE. ENRIQUE RAMIREZ FLOR" userId="d43e531d-7778-455d-82b2-fcfdbe2471d2" providerId="ADAL" clId="{C4FC5D1E-3913-4AE6-BB3E-4E0E89769232}" dt="2025-01-29T22:09:44.330" v="3" actId="47"/>
        <pc:sldMkLst>
          <pc:docMk/>
          <pc:sldMk cId="1541085318" sldId="290"/>
        </pc:sldMkLst>
      </pc:sldChg>
      <pc:sldChg chg="addSp delSp modSp new del mod modClrScheme chgLayout">
        <pc:chgData name="TE. ENRIQUE RAMIREZ FLOR" userId="d43e531d-7778-455d-82b2-fcfdbe2471d2" providerId="ADAL" clId="{C4FC5D1E-3913-4AE6-BB3E-4E0E89769232}" dt="2025-01-31T13:39:10.116" v="3212" actId="47"/>
        <pc:sldMkLst>
          <pc:docMk/>
          <pc:sldMk cId="3614737623" sldId="291"/>
        </pc:sldMkLst>
        <pc:spChg chg="add mod ord">
          <ac:chgData name="TE. ENRIQUE RAMIREZ FLOR" userId="d43e531d-7778-455d-82b2-fcfdbe2471d2" providerId="ADAL" clId="{C4FC5D1E-3913-4AE6-BB3E-4E0E89769232}" dt="2025-01-31T13:38:31.455" v="3152" actId="27636"/>
          <ac:spMkLst>
            <pc:docMk/>
            <pc:sldMk cId="3614737623" sldId="291"/>
            <ac:spMk id="2" creationId="{67AC08AF-E8CB-9B4C-87FA-4B7ADEBEC474}"/>
          </ac:spMkLst>
        </pc:spChg>
        <pc:spChg chg="add mod ord">
          <ac:chgData name="TE. ENRIQUE RAMIREZ FLOR" userId="d43e531d-7778-455d-82b2-fcfdbe2471d2" providerId="ADAL" clId="{C4FC5D1E-3913-4AE6-BB3E-4E0E89769232}" dt="2025-01-31T13:38:31.444" v="3151" actId="700"/>
          <ac:spMkLst>
            <pc:docMk/>
            <pc:sldMk cId="3614737623" sldId="291"/>
            <ac:spMk id="3" creationId="{4D2DA040-C040-8BC6-585B-B89E628924A2}"/>
          </ac:spMkLst>
        </pc:spChg>
      </pc:sldChg>
      <pc:sldChg chg="addSp delSp modSp new del mod">
        <pc:chgData name="TE. ENRIQUE RAMIREZ FLOR" userId="d43e531d-7778-455d-82b2-fcfdbe2471d2" providerId="ADAL" clId="{C4FC5D1E-3913-4AE6-BB3E-4E0E89769232}" dt="2025-01-31T13:39:32.026" v="3219" actId="47"/>
        <pc:sldMkLst>
          <pc:docMk/>
          <pc:sldMk cId="3583781343" sldId="292"/>
        </pc:sldMkLst>
        <pc:spChg chg="del">
          <ac:chgData name="TE. ENRIQUE RAMIREZ FLOR" userId="d43e531d-7778-455d-82b2-fcfdbe2471d2" providerId="ADAL" clId="{C4FC5D1E-3913-4AE6-BB3E-4E0E89769232}" dt="2025-01-30T20:20:56.451" v="1935" actId="478"/>
          <ac:spMkLst>
            <pc:docMk/>
            <pc:sldMk cId="3583781343" sldId="292"/>
            <ac:spMk id="2" creationId="{0E8ACADE-4E74-B762-6A6F-FE3ACA538DD9}"/>
          </ac:spMkLst>
        </pc:spChg>
        <pc:spChg chg="del">
          <ac:chgData name="TE. ENRIQUE RAMIREZ FLOR" userId="d43e531d-7778-455d-82b2-fcfdbe2471d2" providerId="ADAL" clId="{C4FC5D1E-3913-4AE6-BB3E-4E0E89769232}" dt="2025-01-30T20:20:58.018" v="1936" actId="478"/>
          <ac:spMkLst>
            <pc:docMk/>
            <pc:sldMk cId="3583781343" sldId="292"/>
            <ac:spMk id="3" creationId="{074939FB-2AD9-4A22-924F-F1058DEB5855}"/>
          </ac:spMkLst>
        </pc:spChg>
        <pc:spChg chg="add mod">
          <ac:chgData name="TE. ENRIQUE RAMIREZ FLOR" userId="d43e531d-7778-455d-82b2-fcfdbe2471d2" providerId="ADAL" clId="{C4FC5D1E-3913-4AE6-BB3E-4E0E89769232}" dt="2025-01-30T20:54:28.938" v="1967" actId="20577"/>
          <ac:spMkLst>
            <pc:docMk/>
            <pc:sldMk cId="3583781343" sldId="292"/>
            <ac:spMk id="4" creationId="{AD92DC1C-0D2D-1308-9328-1C7BFBF96FD4}"/>
          </ac:spMkLst>
        </pc:spChg>
        <pc:spChg chg="add mod">
          <ac:chgData name="TE. ENRIQUE RAMIREZ FLOR" userId="d43e531d-7778-455d-82b2-fcfdbe2471d2" providerId="ADAL" clId="{C4FC5D1E-3913-4AE6-BB3E-4E0E89769232}" dt="2025-01-30T20:57:46.083" v="2013" actId="1076"/>
          <ac:spMkLst>
            <pc:docMk/>
            <pc:sldMk cId="3583781343" sldId="292"/>
            <ac:spMk id="5" creationId="{69A33F58-B156-634C-4D46-D577A23B437C}"/>
          </ac:spMkLst>
        </pc:spChg>
        <pc:spChg chg="add del mod">
          <ac:chgData name="TE. ENRIQUE RAMIREZ FLOR" userId="d43e531d-7778-455d-82b2-fcfdbe2471d2" providerId="ADAL" clId="{C4FC5D1E-3913-4AE6-BB3E-4E0E89769232}" dt="2025-01-30T20:55:58.853" v="1990" actId="478"/>
          <ac:spMkLst>
            <pc:docMk/>
            <pc:sldMk cId="3583781343" sldId="292"/>
            <ac:spMk id="6" creationId="{CD8FE3A0-1582-0F71-19FB-58D01656FDDB}"/>
          </ac:spMkLst>
        </pc:spChg>
        <pc:spChg chg="add mod">
          <ac:chgData name="TE. ENRIQUE RAMIREZ FLOR" userId="d43e531d-7778-455d-82b2-fcfdbe2471d2" providerId="ADAL" clId="{C4FC5D1E-3913-4AE6-BB3E-4E0E89769232}" dt="2025-01-30T21:03:43.337" v="3149" actId="403"/>
          <ac:spMkLst>
            <pc:docMk/>
            <pc:sldMk cId="3583781343" sldId="292"/>
            <ac:spMk id="8" creationId="{633714E9-A5A1-7B6D-8885-830FA17C9990}"/>
          </ac:spMkLst>
        </pc:spChg>
        <pc:spChg chg="add mod">
          <ac:chgData name="TE. ENRIQUE RAMIREZ FLOR" userId="d43e531d-7778-455d-82b2-fcfdbe2471d2" providerId="ADAL" clId="{C4FC5D1E-3913-4AE6-BB3E-4E0E89769232}" dt="2025-01-30T21:04:53.055" v="3150"/>
          <ac:spMkLst>
            <pc:docMk/>
            <pc:sldMk cId="3583781343" sldId="292"/>
            <ac:spMk id="9" creationId="{EDA9FFA3-A606-26D0-B44D-4700322AC23F}"/>
          </ac:spMkLst>
        </pc:spChg>
        <pc:picChg chg="add mod">
          <ac:chgData name="TE. ENRIQUE RAMIREZ FLOR" userId="d43e531d-7778-455d-82b2-fcfdbe2471d2" providerId="ADAL" clId="{C4FC5D1E-3913-4AE6-BB3E-4E0E89769232}" dt="2025-01-30T21:02:40.134" v="2952" actId="1076"/>
          <ac:picMkLst>
            <pc:docMk/>
            <pc:sldMk cId="3583781343" sldId="292"/>
            <ac:picMk id="7" creationId="{E16984F1-197E-E712-2F58-8EB267A13395}"/>
          </ac:picMkLst>
        </pc:picChg>
      </pc:sldChg>
      <pc:sldChg chg="new del">
        <pc:chgData name="TE. ENRIQUE RAMIREZ FLOR" userId="d43e531d-7778-455d-82b2-fcfdbe2471d2" providerId="ADAL" clId="{C4FC5D1E-3913-4AE6-BB3E-4E0E89769232}" dt="2025-01-29T22:09:51.509" v="16" actId="680"/>
        <pc:sldMkLst>
          <pc:docMk/>
          <pc:sldMk cId="4267168590" sldId="292"/>
        </pc:sldMkLst>
      </pc:sldChg>
      <pc:sldChg chg="new del">
        <pc:chgData name="TE. ENRIQUE RAMIREZ FLOR" userId="d43e531d-7778-455d-82b2-fcfdbe2471d2" providerId="ADAL" clId="{C4FC5D1E-3913-4AE6-BB3E-4E0E89769232}" dt="2025-01-29T22:09:51.175" v="15" actId="680"/>
        <pc:sldMkLst>
          <pc:docMk/>
          <pc:sldMk cId="761323416" sldId="293"/>
        </pc:sldMkLst>
      </pc:sldChg>
      <pc:sldChg chg="addSp modSp new mod modClrScheme chgLayout">
        <pc:chgData name="TE. ENRIQUE RAMIREZ FLOR" userId="d43e531d-7778-455d-82b2-fcfdbe2471d2" providerId="ADAL" clId="{C4FC5D1E-3913-4AE6-BB3E-4E0E89769232}" dt="2025-01-31T14:17:41.454" v="4953" actId="207"/>
        <pc:sldMkLst>
          <pc:docMk/>
          <pc:sldMk cId="2233502611" sldId="293"/>
        </pc:sldMkLst>
        <pc:spChg chg="add mod">
          <ac:chgData name="TE. ENRIQUE RAMIREZ FLOR" userId="d43e531d-7778-455d-82b2-fcfdbe2471d2" providerId="ADAL" clId="{C4FC5D1E-3913-4AE6-BB3E-4E0E89769232}" dt="2025-01-31T13:39:05.117" v="3211" actId="1076"/>
          <ac:spMkLst>
            <pc:docMk/>
            <pc:sldMk cId="2233502611" sldId="293"/>
            <ac:spMk id="2" creationId="{6D8A330B-16B5-DAEA-B9D1-74F3F2D9F934}"/>
          </ac:spMkLst>
        </pc:spChg>
        <pc:spChg chg="add mod">
          <ac:chgData name="TE. ENRIQUE RAMIREZ FLOR" userId="d43e531d-7778-455d-82b2-fcfdbe2471d2" providerId="ADAL" clId="{C4FC5D1E-3913-4AE6-BB3E-4E0E89769232}" dt="2025-01-31T14:17:41.454" v="4953" actId="207"/>
          <ac:spMkLst>
            <pc:docMk/>
            <pc:sldMk cId="2233502611" sldId="293"/>
            <ac:spMk id="3" creationId="{08FC3B0E-EE98-8592-5D0B-4E1F505B48E9}"/>
          </ac:spMkLst>
        </pc:spChg>
      </pc:sldChg>
      <pc:sldChg chg="delSp new del mod">
        <pc:chgData name="TE. ENRIQUE RAMIREZ FLOR" userId="d43e531d-7778-455d-82b2-fcfdbe2471d2" providerId="ADAL" clId="{C4FC5D1E-3913-4AE6-BB3E-4E0E89769232}" dt="2025-01-31T13:51:36.678" v="4355" actId="47"/>
        <pc:sldMkLst>
          <pc:docMk/>
          <pc:sldMk cId="46798218" sldId="294"/>
        </pc:sldMkLst>
        <pc:spChg chg="del">
          <ac:chgData name="TE. ENRIQUE RAMIREZ FLOR" userId="d43e531d-7778-455d-82b2-fcfdbe2471d2" providerId="ADAL" clId="{C4FC5D1E-3913-4AE6-BB3E-4E0E89769232}" dt="2025-01-31T13:39:34.413" v="3220" actId="478"/>
          <ac:spMkLst>
            <pc:docMk/>
            <pc:sldMk cId="46798218" sldId="294"/>
            <ac:spMk id="2" creationId="{13F21F0F-5698-0F3D-5172-B88A469FE503}"/>
          </ac:spMkLst>
        </pc:spChg>
        <pc:spChg chg="del">
          <ac:chgData name="TE. ENRIQUE RAMIREZ FLOR" userId="d43e531d-7778-455d-82b2-fcfdbe2471d2" providerId="ADAL" clId="{C4FC5D1E-3913-4AE6-BB3E-4E0E89769232}" dt="2025-01-31T13:39:35.389" v="3221" actId="478"/>
          <ac:spMkLst>
            <pc:docMk/>
            <pc:sldMk cId="46798218" sldId="294"/>
            <ac:spMk id="3" creationId="{8BFDD5AA-D4EB-87F1-51E4-D75FC2855181}"/>
          </ac:spMkLst>
        </pc:spChg>
      </pc:sldChg>
      <pc:sldChg chg="new del">
        <pc:chgData name="TE. ENRIQUE RAMIREZ FLOR" userId="d43e531d-7778-455d-82b2-fcfdbe2471d2" providerId="ADAL" clId="{C4FC5D1E-3913-4AE6-BB3E-4E0E89769232}" dt="2025-01-29T22:09:50.842" v="14" actId="680"/>
        <pc:sldMkLst>
          <pc:docMk/>
          <pc:sldMk cId="3730061452" sldId="294"/>
        </pc:sldMkLst>
      </pc:sldChg>
      <pc:sldChg chg="addSp delSp modSp new mod">
        <pc:chgData name="TE. ENRIQUE RAMIREZ FLOR" userId="d43e531d-7778-455d-82b2-fcfdbe2471d2" providerId="ADAL" clId="{C4FC5D1E-3913-4AE6-BB3E-4E0E89769232}" dt="2025-01-31T14:18:36.366" v="4975" actId="21"/>
        <pc:sldMkLst>
          <pc:docMk/>
          <pc:sldMk cId="2067463842" sldId="295"/>
        </pc:sldMkLst>
        <pc:spChg chg="del">
          <ac:chgData name="TE. ENRIQUE RAMIREZ FLOR" userId="d43e531d-7778-455d-82b2-fcfdbe2471d2" providerId="ADAL" clId="{C4FC5D1E-3913-4AE6-BB3E-4E0E89769232}" dt="2025-01-31T13:39:19.261" v="3215" actId="478"/>
          <ac:spMkLst>
            <pc:docMk/>
            <pc:sldMk cId="2067463842" sldId="295"/>
            <ac:spMk id="2" creationId="{F2B0121C-B1B9-D9BE-788C-D0D2BFC477DD}"/>
          </ac:spMkLst>
        </pc:spChg>
        <pc:spChg chg="del">
          <ac:chgData name="TE. ENRIQUE RAMIREZ FLOR" userId="d43e531d-7778-455d-82b2-fcfdbe2471d2" providerId="ADAL" clId="{C4FC5D1E-3913-4AE6-BB3E-4E0E89769232}" dt="2025-01-31T13:39:20.670" v="3216" actId="478"/>
          <ac:spMkLst>
            <pc:docMk/>
            <pc:sldMk cId="2067463842" sldId="295"/>
            <ac:spMk id="3" creationId="{F6468C32-3201-22AA-39C9-631FCFC3C287}"/>
          </ac:spMkLst>
        </pc:spChg>
        <pc:spChg chg="add mod">
          <ac:chgData name="TE. ENRIQUE RAMIREZ FLOR" userId="d43e531d-7778-455d-82b2-fcfdbe2471d2" providerId="ADAL" clId="{C4FC5D1E-3913-4AE6-BB3E-4E0E89769232}" dt="2025-01-31T13:42:05.614" v="3469" actId="20577"/>
          <ac:spMkLst>
            <pc:docMk/>
            <pc:sldMk cId="2067463842" sldId="295"/>
            <ac:spMk id="4" creationId="{8E29EA6F-15D7-207B-7BBF-219E0331A317}"/>
          </ac:spMkLst>
        </pc:spChg>
        <pc:spChg chg="add mod">
          <ac:chgData name="TE. ENRIQUE RAMIREZ FLOR" userId="d43e531d-7778-455d-82b2-fcfdbe2471d2" providerId="ADAL" clId="{C4FC5D1E-3913-4AE6-BB3E-4E0E89769232}" dt="2025-01-31T13:39:29.953" v="3218"/>
          <ac:spMkLst>
            <pc:docMk/>
            <pc:sldMk cId="2067463842" sldId="295"/>
            <ac:spMk id="5" creationId="{AB039C96-7B4B-085C-C520-1F9520EA5084}"/>
          </ac:spMkLst>
        </pc:spChg>
        <pc:spChg chg="add mod">
          <ac:chgData name="TE. ENRIQUE RAMIREZ FLOR" userId="d43e531d-7778-455d-82b2-fcfdbe2471d2" providerId="ADAL" clId="{C4FC5D1E-3913-4AE6-BB3E-4E0E89769232}" dt="2025-01-31T13:45:21.783" v="3934" actId="14100"/>
          <ac:spMkLst>
            <pc:docMk/>
            <pc:sldMk cId="2067463842" sldId="295"/>
            <ac:spMk id="6" creationId="{37972FC8-173E-D22A-7840-C2C357EF74BF}"/>
          </ac:spMkLst>
        </pc:spChg>
        <pc:spChg chg="add mod">
          <ac:chgData name="TE. ENRIQUE RAMIREZ FLOR" userId="d43e531d-7778-455d-82b2-fcfdbe2471d2" providerId="ADAL" clId="{C4FC5D1E-3913-4AE6-BB3E-4E0E89769232}" dt="2025-01-31T14:18:36.366" v="4975" actId="21"/>
          <ac:spMkLst>
            <pc:docMk/>
            <pc:sldMk cId="2067463842" sldId="295"/>
            <ac:spMk id="7" creationId="{E6B3562C-4339-29BE-AC71-49A3EB1226B9}"/>
          </ac:spMkLst>
        </pc:spChg>
        <pc:spChg chg="add mod">
          <ac:chgData name="TE. ENRIQUE RAMIREZ FLOR" userId="d43e531d-7778-455d-82b2-fcfdbe2471d2" providerId="ADAL" clId="{C4FC5D1E-3913-4AE6-BB3E-4E0E89769232}" dt="2025-01-31T14:17:33.389" v="4952" actId="1076"/>
          <ac:spMkLst>
            <pc:docMk/>
            <pc:sldMk cId="2067463842" sldId="295"/>
            <ac:spMk id="8" creationId="{E91680F8-BC96-BEC4-814E-E9BE3381821C}"/>
          </ac:spMkLst>
        </pc:spChg>
        <pc:spChg chg="add del mod">
          <ac:chgData name="TE. ENRIQUE RAMIREZ FLOR" userId="d43e531d-7778-455d-82b2-fcfdbe2471d2" providerId="ADAL" clId="{C4FC5D1E-3913-4AE6-BB3E-4E0E89769232}" dt="2025-01-31T14:18:35.681" v="4973" actId="22"/>
          <ac:spMkLst>
            <pc:docMk/>
            <pc:sldMk cId="2067463842" sldId="295"/>
            <ac:spMk id="12" creationId="{694C1616-1BCD-78DC-B545-3DD63FC7B449}"/>
          </ac:spMkLst>
        </pc:spChg>
        <pc:picChg chg="add mod">
          <ac:chgData name="TE. ENRIQUE RAMIREZ FLOR" userId="d43e531d-7778-455d-82b2-fcfdbe2471d2" providerId="ADAL" clId="{C4FC5D1E-3913-4AE6-BB3E-4E0E89769232}" dt="2025-01-31T14:17:16.623" v="4949" actId="1076"/>
          <ac:picMkLst>
            <pc:docMk/>
            <pc:sldMk cId="2067463842" sldId="295"/>
            <ac:picMk id="9" creationId="{244A0808-1606-954B-614F-039916706A68}"/>
          </ac:picMkLst>
        </pc:picChg>
        <pc:picChg chg="add mod">
          <ac:chgData name="TE. ENRIQUE RAMIREZ FLOR" userId="d43e531d-7778-455d-82b2-fcfdbe2471d2" providerId="ADAL" clId="{C4FC5D1E-3913-4AE6-BB3E-4E0E89769232}" dt="2025-01-31T14:17:18.934" v="4950" actId="1076"/>
          <ac:picMkLst>
            <pc:docMk/>
            <pc:sldMk cId="2067463842" sldId="295"/>
            <ac:picMk id="10" creationId="{3AA1034E-793F-375F-C288-45AFA9B0B742}"/>
          </ac:picMkLst>
        </pc:picChg>
      </pc:sldChg>
      <pc:sldChg chg="addSp delSp modSp add mod">
        <pc:chgData name="TE. ENRIQUE RAMIREZ FLOR" userId="d43e531d-7778-455d-82b2-fcfdbe2471d2" providerId="ADAL" clId="{C4FC5D1E-3913-4AE6-BB3E-4E0E89769232}" dt="2025-01-31T14:14:17.832" v="4908" actId="14100"/>
        <pc:sldMkLst>
          <pc:docMk/>
          <pc:sldMk cId="2735759847" sldId="296"/>
        </pc:sldMkLst>
        <pc:spChg chg="del mod">
          <ac:chgData name="TE. ENRIQUE RAMIREZ FLOR" userId="d43e531d-7778-455d-82b2-fcfdbe2471d2" providerId="ADAL" clId="{C4FC5D1E-3913-4AE6-BB3E-4E0E89769232}" dt="2025-01-31T13:47:04.378" v="3941"/>
          <ac:spMkLst>
            <pc:docMk/>
            <pc:sldMk cId="2735759847" sldId="296"/>
            <ac:spMk id="4" creationId="{E6FEA75B-5E0F-DD08-EF12-AFE41C767246}"/>
          </ac:spMkLst>
        </pc:spChg>
        <pc:spChg chg="add mod">
          <ac:chgData name="TE. ENRIQUE RAMIREZ FLOR" userId="d43e531d-7778-455d-82b2-fcfdbe2471d2" providerId="ADAL" clId="{C4FC5D1E-3913-4AE6-BB3E-4E0E89769232}" dt="2025-01-31T14:14:17.832" v="4908" actId="14100"/>
          <ac:spMkLst>
            <pc:docMk/>
            <pc:sldMk cId="2735759847" sldId="296"/>
            <ac:spMk id="6" creationId="{99FB51E6-63E0-6C89-D737-B181B71FE771}"/>
          </ac:spMkLst>
        </pc:spChg>
        <pc:spChg chg="add del mod">
          <ac:chgData name="TE. ENRIQUE RAMIREZ FLOR" userId="d43e531d-7778-455d-82b2-fcfdbe2471d2" providerId="ADAL" clId="{C4FC5D1E-3913-4AE6-BB3E-4E0E89769232}" dt="2025-01-31T13:55:29.278" v="4384" actId="478"/>
          <ac:spMkLst>
            <pc:docMk/>
            <pc:sldMk cId="2735759847" sldId="296"/>
            <ac:spMk id="9" creationId="{2DA21F2D-AFD1-7958-11BA-816211E866FA}"/>
          </ac:spMkLst>
        </pc:spChg>
        <pc:spChg chg="add mod">
          <ac:chgData name="TE. ENRIQUE RAMIREZ FLOR" userId="d43e531d-7778-455d-82b2-fcfdbe2471d2" providerId="ADAL" clId="{C4FC5D1E-3913-4AE6-BB3E-4E0E89769232}" dt="2025-01-31T14:08:38.639" v="4766" actId="1076"/>
          <ac:spMkLst>
            <pc:docMk/>
            <pc:sldMk cId="2735759847" sldId="296"/>
            <ac:spMk id="12" creationId="{3A432CB4-6241-E7C4-7E6B-82DB37A5EC7D}"/>
          </ac:spMkLst>
        </pc:spChg>
        <pc:spChg chg="add mod">
          <ac:chgData name="TE. ENRIQUE RAMIREZ FLOR" userId="d43e531d-7778-455d-82b2-fcfdbe2471d2" providerId="ADAL" clId="{C4FC5D1E-3913-4AE6-BB3E-4E0E89769232}" dt="2025-01-31T14:12:28.688" v="4858" actId="122"/>
          <ac:spMkLst>
            <pc:docMk/>
            <pc:sldMk cId="2735759847" sldId="296"/>
            <ac:spMk id="14" creationId="{2ABF57B2-20C3-BF36-F760-071EC2E60F9D}"/>
          </ac:spMkLst>
        </pc:spChg>
        <pc:spChg chg="add mod">
          <ac:chgData name="TE. ENRIQUE RAMIREZ FLOR" userId="d43e531d-7778-455d-82b2-fcfdbe2471d2" providerId="ADAL" clId="{C4FC5D1E-3913-4AE6-BB3E-4E0E89769232}" dt="2025-01-31T14:14:08.879" v="4906" actId="1076"/>
          <ac:spMkLst>
            <pc:docMk/>
            <pc:sldMk cId="2735759847" sldId="296"/>
            <ac:spMk id="15" creationId="{5A9FBCED-38F5-8DFE-8F8C-23B451E5AF9A}"/>
          </ac:spMkLst>
        </pc:spChg>
        <pc:picChg chg="add del mod">
          <ac:chgData name="TE. ENRIQUE RAMIREZ FLOR" userId="d43e531d-7778-455d-82b2-fcfdbe2471d2" providerId="ADAL" clId="{C4FC5D1E-3913-4AE6-BB3E-4E0E89769232}" dt="2025-01-31T13:55:18.894" v="4376" actId="478"/>
          <ac:picMkLst>
            <pc:docMk/>
            <pc:sldMk cId="2735759847" sldId="296"/>
            <ac:picMk id="3" creationId="{FC9EDEAA-9B87-A524-81F4-CEB968BA877B}"/>
          </ac:picMkLst>
        </pc:picChg>
        <pc:picChg chg="add del mod">
          <ac:chgData name="TE. ENRIQUE RAMIREZ FLOR" userId="d43e531d-7778-455d-82b2-fcfdbe2471d2" providerId="ADAL" clId="{C4FC5D1E-3913-4AE6-BB3E-4E0E89769232}" dt="2025-01-31T13:55:27.918" v="4383" actId="478"/>
          <ac:picMkLst>
            <pc:docMk/>
            <pc:sldMk cId="2735759847" sldId="296"/>
            <ac:picMk id="8" creationId="{97AD79E7-46EE-A7FB-F6E1-FFD8B8C39209}"/>
          </ac:picMkLst>
        </pc:picChg>
        <pc:picChg chg="add mod">
          <ac:chgData name="TE. ENRIQUE RAMIREZ FLOR" userId="d43e531d-7778-455d-82b2-fcfdbe2471d2" providerId="ADAL" clId="{C4FC5D1E-3913-4AE6-BB3E-4E0E89769232}" dt="2025-01-31T13:55:34.662" v="4387" actId="14100"/>
          <ac:picMkLst>
            <pc:docMk/>
            <pc:sldMk cId="2735759847" sldId="296"/>
            <ac:picMk id="11" creationId="{7A9CAC31-A599-E42C-75FE-7EE84044A131}"/>
          </ac:picMkLst>
        </pc:picChg>
      </pc:sldChg>
      <pc:sldChg chg="addSp modSp add mod ord">
        <pc:chgData name="TE. ENRIQUE RAMIREZ FLOR" userId="d43e531d-7778-455d-82b2-fcfdbe2471d2" providerId="ADAL" clId="{C4FC5D1E-3913-4AE6-BB3E-4E0E89769232}" dt="2025-01-31T14:14:46.257" v="4920" actId="113"/>
        <pc:sldMkLst>
          <pc:docMk/>
          <pc:sldMk cId="2845418025" sldId="297"/>
        </pc:sldMkLst>
        <pc:spChg chg="add mod">
          <ac:chgData name="TE. ENRIQUE RAMIREZ FLOR" userId="d43e531d-7778-455d-82b2-fcfdbe2471d2" providerId="ADAL" clId="{C4FC5D1E-3913-4AE6-BB3E-4E0E89769232}" dt="2025-01-31T13:53:45.141" v="4366" actId="1076"/>
          <ac:spMkLst>
            <pc:docMk/>
            <pc:sldMk cId="2845418025" sldId="297"/>
            <ac:spMk id="2" creationId="{4894F5DC-7797-FFB2-440F-788985A28CA6}"/>
          </ac:spMkLst>
        </pc:spChg>
        <pc:spChg chg="add mod">
          <ac:chgData name="TE. ENRIQUE RAMIREZ FLOR" userId="d43e531d-7778-455d-82b2-fcfdbe2471d2" providerId="ADAL" clId="{C4FC5D1E-3913-4AE6-BB3E-4E0E89769232}" dt="2025-01-31T13:54:01.838" v="4373" actId="1076"/>
          <ac:spMkLst>
            <pc:docMk/>
            <pc:sldMk cId="2845418025" sldId="297"/>
            <ac:spMk id="4" creationId="{A7AE8DCB-65B9-A6AA-9D85-C7EAE7362B90}"/>
          </ac:spMkLst>
        </pc:spChg>
        <pc:spChg chg="add mod">
          <ac:chgData name="TE. ENRIQUE RAMIREZ FLOR" userId="d43e531d-7778-455d-82b2-fcfdbe2471d2" providerId="ADAL" clId="{C4FC5D1E-3913-4AE6-BB3E-4E0E89769232}" dt="2025-01-31T14:14:31.134" v="4918" actId="1036"/>
          <ac:spMkLst>
            <pc:docMk/>
            <pc:sldMk cId="2845418025" sldId="297"/>
            <ac:spMk id="7" creationId="{1BD465C1-60DB-E0C9-DED1-3E111D93E477}"/>
          </ac:spMkLst>
        </pc:spChg>
        <pc:spChg chg="mod">
          <ac:chgData name="TE. ENRIQUE RAMIREZ FLOR" userId="d43e531d-7778-455d-82b2-fcfdbe2471d2" providerId="ADAL" clId="{C4FC5D1E-3913-4AE6-BB3E-4E0E89769232}" dt="2025-01-31T14:14:46.257" v="4920" actId="113"/>
          <ac:spMkLst>
            <pc:docMk/>
            <pc:sldMk cId="2845418025" sldId="297"/>
            <ac:spMk id="9" creationId="{901A3D5D-DEF9-EEC4-9BD7-DFED5E3C26E6}"/>
          </ac:spMkLst>
        </pc:spChg>
        <pc:picChg chg="mod">
          <ac:chgData name="TE. ENRIQUE RAMIREZ FLOR" userId="d43e531d-7778-455d-82b2-fcfdbe2471d2" providerId="ADAL" clId="{C4FC5D1E-3913-4AE6-BB3E-4E0E89769232}" dt="2025-01-31T13:53:59.823" v="4372" actId="1076"/>
          <ac:picMkLst>
            <pc:docMk/>
            <pc:sldMk cId="2845418025" sldId="297"/>
            <ac:picMk id="3" creationId="{04034BEB-C076-91E0-AD09-327783E1E9CF}"/>
          </ac:picMkLst>
        </pc:picChg>
        <pc:picChg chg="mod">
          <ac:chgData name="TE. ENRIQUE RAMIREZ FLOR" userId="d43e531d-7778-455d-82b2-fcfdbe2471d2" providerId="ADAL" clId="{C4FC5D1E-3913-4AE6-BB3E-4E0E89769232}" dt="2025-01-31T13:53:40.719" v="4365" actId="1076"/>
          <ac:picMkLst>
            <pc:docMk/>
            <pc:sldMk cId="2845418025" sldId="297"/>
            <ac:picMk id="8" creationId="{5FE9EE24-F507-ABEC-6943-60A33B618FDA}"/>
          </ac:picMkLst>
        </pc:picChg>
      </pc:sldChg>
      <pc:sldChg chg="new del">
        <pc:chgData name="TE. ENRIQUE RAMIREZ FLOR" userId="d43e531d-7778-455d-82b2-fcfdbe2471d2" providerId="ADAL" clId="{C4FC5D1E-3913-4AE6-BB3E-4E0E89769232}" dt="2025-01-31T13:51:32.387" v="4353" actId="47"/>
        <pc:sldMkLst>
          <pc:docMk/>
          <pc:sldMk cId="3280528542" sldId="297"/>
        </pc:sldMkLst>
      </pc:sldChg>
      <pc:sldChg chg="addSp delSp modSp new mod modClrScheme chgLayout">
        <pc:chgData name="TE. ENRIQUE RAMIREZ FLOR" userId="d43e531d-7778-455d-82b2-fcfdbe2471d2" providerId="ADAL" clId="{C4FC5D1E-3913-4AE6-BB3E-4E0E89769232}" dt="2025-01-31T14:00:48.621" v="4740" actId="1076"/>
        <pc:sldMkLst>
          <pc:docMk/>
          <pc:sldMk cId="2509477296" sldId="298"/>
        </pc:sldMkLst>
        <pc:spChg chg="del mod ord">
          <ac:chgData name="TE. ENRIQUE RAMIREZ FLOR" userId="d43e531d-7778-455d-82b2-fcfdbe2471d2" providerId="ADAL" clId="{C4FC5D1E-3913-4AE6-BB3E-4E0E89769232}" dt="2025-01-31T14:00:31.143" v="4714" actId="700"/>
          <ac:spMkLst>
            <pc:docMk/>
            <pc:sldMk cId="2509477296" sldId="298"/>
            <ac:spMk id="2" creationId="{1BF18956-3707-6247-2F8D-A489ADB436C7}"/>
          </ac:spMkLst>
        </pc:spChg>
        <pc:spChg chg="del">
          <ac:chgData name="TE. ENRIQUE RAMIREZ FLOR" userId="d43e531d-7778-455d-82b2-fcfdbe2471d2" providerId="ADAL" clId="{C4FC5D1E-3913-4AE6-BB3E-4E0E89769232}" dt="2025-01-31T14:00:31.143" v="4714" actId="700"/>
          <ac:spMkLst>
            <pc:docMk/>
            <pc:sldMk cId="2509477296" sldId="298"/>
            <ac:spMk id="3" creationId="{42CE13AA-9318-7839-9B7C-A1615833F843}"/>
          </ac:spMkLst>
        </pc:spChg>
        <pc:spChg chg="add mod ord">
          <ac:chgData name="TE. ENRIQUE RAMIREZ FLOR" userId="d43e531d-7778-455d-82b2-fcfdbe2471d2" providerId="ADAL" clId="{C4FC5D1E-3913-4AE6-BB3E-4E0E89769232}" dt="2025-01-31T14:00:48.621" v="4740" actId="1076"/>
          <ac:spMkLst>
            <pc:docMk/>
            <pc:sldMk cId="2509477296" sldId="298"/>
            <ac:spMk id="4" creationId="{698A9750-3643-FDD6-4448-2F04A87607EE}"/>
          </ac:spMkLst>
        </pc:spChg>
      </pc:sldChg>
      <pc:sldChg chg="new del">
        <pc:chgData name="TE. ENRIQUE RAMIREZ FLOR" userId="d43e531d-7778-455d-82b2-fcfdbe2471d2" providerId="ADAL" clId="{C4FC5D1E-3913-4AE6-BB3E-4E0E89769232}" dt="2025-01-31T14:00:55.274" v="4743" actId="47"/>
        <pc:sldMkLst>
          <pc:docMk/>
          <pc:sldMk cId="2570759752" sldId="299"/>
        </pc:sldMkLst>
      </pc:sldChg>
      <pc:sldChg chg="addSp modSp add del mod ord">
        <pc:chgData name="TE. ENRIQUE RAMIREZ FLOR" userId="d43e531d-7778-455d-82b2-fcfdbe2471d2" providerId="ADAL" clId="{C4FC5D1E-3913-4AE6-BB3E-4E0E89769232}" dt="2025-01-31T14:14:11.118" v="4907" actId="47"/>
        <pc:sldMkLst>
          <pc:docMk/>
          <pc:sldMk cId="582708460" sldId="300"/>
        </pc:sldMkLst>
        <pc:spChg chg="add mod">
          <ac:chgData name="TE. ENRIQUE RAMIREZ FLOR" userId="d43e531d-7778-455d-82b2-fcfdbe2471d2" providerId="ADAL" clId="{C4FC5D1E-3913-4AE6-BB3E-4E0E89769232}" dt="2025-01-31T14:12:07.831" v="4851" actId="1076"/>
          <ac:spMkLst>
            <pc:docMk/>
            <pc:sldMk cId="582708460" sldId="300"/>
            <ac:spMk id="2" creationId="{696C330B-B00D-9CF5-7FB9-79EBA39FE9B7}"/>
          </ac:spMkLst>
        </pc:spChg>
        <pc:spChg chg="mod">
          <ac:chgData name="TE. ENRIQUE RAMIREZ FLOR" userId="d43e531d-7778-455d-82b2-fcfdbe2471d2" providerId="ADAL" clId="{C4FC5D1E-3913-4AE6-BB3E-4E0E89769232}" dt="2025-01-31T14:07:04.592" v="4744" actId="14100"/>
          <ac:spMkLst>
            <pc:docMk/>
            <pc:sldMk cId="582708460" sldId="300"/>
            <ac:spMk id="6" creationId="{6FD00DA2-ABF2-FAE6-6FBE-8082B19DB044}"/>
          </ac:spMkLst>
        </pc:spChg>
        <pc:spChg chg="mod">
          <ac:chgData name="TE. ENRIQUE RAMIREZ FLOR" userId="d43e531d-7778-455d-82b2-fcfdbe2471d2" providerId="ADAL" clId="{C4FC5D1E-3913-4AE6-BB3E-4E0E89769232}" dt="2025-01-31T14:07:28.741" v="4751" actId="403"/>
          <ac:spMkLst>
            <pc:docMk/>
            <pc:sldMk cId="582708460" sldId="300"/>
            <ac:spMk id="12" creationId="{30FF7102-48D2-E8F7-E836-4A2D43E751DF}"/>
          </ac:spMkLst>
        </pc:spChg>
        <pc:picChg chg="mod">
          <ac:chgData name="TE. ENRIQUE RAMIREZ FLOR" userId="d43e531d-7778-455d-82b2-fcfdbe2471d2" providerId="ADAL" clId="{C4FC5D1E-3913-4AE6-BB3E-4E0E89769232}" dt="2025-01-31T14:11:50.151" v="4848" actId="1076"/>
          <ac:picMkLst>
            <pc:docMk/>
            <pc:sldMk cId="582708460" sldId="300"/>
            <ac:picMk id="11" creationId="{2D445183-89DA-9186-413E-4FB7B489B631}"/>
          </ac:picMkLst>
        </pc:picChg>
      </pc:sldChg>
      <pc:sldChg chg="addSp delSp modSp new mod">
        <pc:chgData name="TE. ENRIQUE RAMIREZ FLOR" userId="d43e531d-7778-455d-82b2-fcfdbe2471d2" providerId="ADAL" clId="{C4FC5D1E-3913-4AE6-BB3E-4E0E89769232}" dt="2025-01-31T14:11:06.878" v="4841" actId="1076"/>
        <pc:sldMkLst>
          <pc:docMk/>
          <pc:sldMk cId="4033965325" sldId="301"/>
        </pc:sldMkLst>
        <pc:spChg chg="del">
          <ac:chgData name="TE. ENRIQUE RAMIREZ FLOR" userId="d43e531d-7778-455d-82b2-fcfdbe2471d2" providerId="ADAL" clId="{C4FC5D1E-3913-4AE6-BB3E-4E0E89769232}" dt="2025-01-31T14:09:01.549" v="4768" actId="478"/>
          <ac:spMkLst>
            <pc:docMk/>
            <pc:sldMk cId="4033965325" sldId="301"/>
            <ac:spMk id="2" creationId="{8FB51259-87B4-D3B6-E619-544BBD0CB3C2}"/>
          </ac:spMkLst>
        </pc:spChg>
        <pc:spChg chg="del">
          <ac:chgData name="TE. ENRIQUE RAMIREZ FLOR" userId="d43e531d-7778-455d-82b2-fcfdbe2471d2" providerId="ADAL" clId="{C4FC5D1E-3913-4AE6-BB3E-4E0E89769232}" dt="2025-01-31T14:09:03.504" v="4769" actId="478"/>
          <ac:spMkLst>
            <pc:docMk/>
            <pc:sldMk cId="4033965325" sldId="301"/>
            <ac:spMk id="3" creationId="{8316B581-E486-F13D-E106-BE413DD973C8}"/>
          </ac:spMkLst>
        </pc:spChg>
        <pc:spChg chg="add del mod">
          <ac:chgData name="TE. ENRIQUE RAMIREZ FLOR" userId="d43e531d-7778-455d-82b2-fcfdbe2471d2" providerId="ADAL" clId="{C4FC5D1E-3913-4AE6-BB3E-4E0E89769232}" dt="2025-01-31T14:09:47.423" v="4775" actId="478"/>
          <ac:spMkLst>
            <pc:docMk/>
            <pc:sldMk cId="4033965325" sldId="301"/>
            <ac:spMk id="4" creationId="{88B29E3E-0116-4093-3C97-7B5C401E43AF}"/>
          </ac:spMkLst>
        </pc:spChg>
        <pc:spChg chg="add mod">
          <ac:chgData name="TE. ENRIQUE RAMIREZ FLOR" userId="d43e531d-7778-455d-82b2-fcfdbe2471d2" providerId="ADAL" clId="{C4FC5D1E-3913-4AE6-BB3E-4E0E89769232}" dt="2025-01-31T14:11:06.878" v="4841" actId="1076"/>
          <ac:spMkLst>
            <pc:docMk/>
            <pc:sldMk cId="4033965325" sldId="301"/>
            <ac:spMk id="5" creationId="{0D19A5BE-B7B8-8918-FCFE-285C4B0B96EF}"/>
          </ac:spMkLst>
        </pc:spChg>
      </pc:sldChg>
    </pc:docChg>
  </pc:docChgLst>
  <pc:docChgLst>
    <pc:chgData name="TE. ENRIQUE RAMIREZ FLOR" userId="d43e531d-7778-455d-82b2-fcfdbe2471d2" providerId="ADAL" clId="{8E80EB74-FB4A-4AA4-A12C-3A745C30F234}"/>
    <pc:docChg chg="undo custSel addSld delSld modSld sldOrd">
      <pc:chgData name="TE. ENRIQUE RAMIREZ FLOR" userId="d43e531d-7778-455d-82b2-fcfdbe2471d2" providerId="ADAL" clId="{8E80EB74-FB4A-4AA4-A12C-3A745C30F234}" dt="2025-01-29T12:42:45.804" v="635" actId="313"/>
      <pc:docMkLst>
        <pc:docMk/>
      </pc:docMkLst>
      <pc:sldChg chg="del">
        <pc:chgData name="TE. ENRIQUE RAMIREZ FLOR" userId="d43e531d-7778-455d-82b2-fcfdbe2471d2" providerId="ADAL" clId="{8E80EB74-FB4A-4AA4-A12C-3A745C30F234}" dt="2025-01-29T12:17:04.525" v="0" actId="47"/>
        <pc:sldMkLst>
          <pc:docMk/>
          <pc:sldMk cId="3501857870" sldId="276"/>
        </pc:sldMkLst>
      </pc:sldChg>
      <pc:sldChg chg="del">
        <pc:chgData name="TE. ENRIQUE RAMIREZ FLOR" userId="d43e531d-7778-455d-82b2-fcfdbe2471d2" providerId="ADAL" clId="{8E80EB74-FB4A-4AA4-A12C-3A745C30F234}" dt="2025-01-29T12:17:05.229" v="1" actId="47"/>
        <pc:sldMkLst>
          <pc:docMk/>
          <pc:sldMk cId="3312293351" sldId="277"/>
        </pc:sldMkLst>
      </pc:sldChg>
      <pc:sldChg chg="del">
        <pc:chgData name="TE. ENRIQUE RAMIREZ FLOR" userId="d43e531d-7778-455d-82b2-fcfdbe2471d2" providerId="ADAL" clId="{8E80EB74-FB4A-4AA4-A12C-3A745C30F234}" dt="2025-01-29T12:17:05.714" v="2" actId="47"/>
        <pc:sldMkLst>
          <pc:docMk/>
          <pc:sldMk cId="4060368361" sldId="278"/>
        </pc:sldMkLst>
      </pc:sldChg>
      <pc:sldChg chg="del">
        <pc:chgData name="TE. ENRIQUE RAMIREZ FLOR" userId="d43e531d-7778-455d-82b2-fcfdbe2471d2" providerId="ADAL" clId="{8E80EB74-FB4A-4AA4-A12C-3A745C30F234}" dt="2025-01-29T12:17:06.526" v="4" actId="47"/>
        <pc:sldMkLst>
          <pc:docMk/>
          <pc:sldMk cId="3189797916" sldId="279"/>
        </pc:sldMkLst>
      </pc:sldChg>
      <pc:sldChg chg="del">
        <pc:chgData name="TE. ENRIQUE RAMIREZ FLOR" userId="d43e531d-7778-455d-82b2-fcfdbe2471d2" providerId="ADAL" clId="{8E80EB74-FB4A-4AA4-A12C-3A745C30F234}" dt="2025-01-29T12:17:09.278" v="5" actId="47"/>
        <pc:sldMkLst>
          <pc:docMk/>
          <pc:sldMk cId="2737601059" sldId="284"/>
        </pc:sldMkLst>
      </pc:sldChg>
      <pc:sldChg chg="del">
        <pc:chgData name="TE. ENRIQUE RAMIREZ FLOR" userId="d43e531d-7778-455d-82b2-fcfdbe2471d2" providerId="ADAL" clId="{8E80EB74-FB4A-4AA4-A12C-3A745C30F234}" dt="2025-01-29T12:17:06.065" v="3" actId="47"/>
        <pc:sldMkLst>
          <pc:docMk/>
          <pc:sldMk cId="3465791783" sldId="286"/>
        </pc:sldMkLst>
      </pc:sldChg>
      <pc:sldChg chg="addSp delSp modSp new mod">
        <pc:chgData name="TE. ENRIQUE RAMIREZ FLOR" userId="d43e531d-7778-455d-82b2-fcfdbe2471d2" providerId="ADAL" clId="{8E80EB74-FB4A-4AA4-A12C-3A745C30F234}" dt="2025-01-29T12:42:45.804" v="635" actId="313"/>
        <pc:sldMkLst>
          <pc:docMk/>
          <pc:sldMk cId="51340980" sldId="289"/>
        </pc:sldMkLst>
      </pc:sldChg>
      <pc:sldChg chg="addSp delSp modSp new mod ord">
        <pc:chgData name="TE. ENRIQUE RAMIREZ FLOR" userId="d43e531d-7778-455d-82b2-fcfdbe2471d2" providerId="ADAL" clId="{8E80EB74-FB4A-4AA4-A12C-3A745C30F234}" dt="2025-01-29T12:42:43.754" v="634" actId="313"/>
        <pc:sldMkLst>
          <pc:docMk/>
          <pc:sldMk cId="1541085318" sldId="290"/>
        </pc:sldMkLst>
      </pc:sldChg>
      <pc:sldChg chg="new del">
        <pc:chgData name="TE. ENRIQUE RAMIREZ FLOR" userId="d43e531d-7778-455d-82b2-fcfdbe2471d2" providerId="ADAL" clId="{8E80EB74-FB4A-4AA4-A12C-3A745C30F234}" dt="2025-01-29T12:26:36.065" v="138" actId="47"/>
        <pc:sldMkLst>
          <pc:docMk/>
          <pc:sldMk cId="1536094185" sldId="291"/>
        </pc:sldMkLst>
      </pc:sldChg>
    </pc:docChg>
  </pc:docChgLst>
  <pc:docChgLst>
    <pc:chgData name="TE. Enrique Ramirez Flor" userId="S::enrique.ramirez@esdeg.edu.co::d43e531d-7778-455d-82b2-fcfdbe2471d2" providerId="AD" clId="Web-{4EA0AA24-3115-2D0F-3AE1-54E88AA26A96}"/>
    <pc:docChg chg="addSld delSld modSld">
      <pc:chgData name="TE. Enrique Ramirez Flor" userId="S::enrique.ramirez@esdeg.edu.co::d43e531d-7778-455d-82b2-fcfdbe2471d2" providerId="AD" clId="Web-{4EA0AA24-3115-2D0F-3AE1-54E88AA26A96}" dt="2025-02-01T01:01:05.046" v="748" actId="20577"/>
      <pc:docMkLst>
        <pc:docMk/>
      </pc:docMkLst>
      <pc:sldChg chg="modSp">
        <pc:chgData name="TE. Enrique Ramirez Flor" userId="S::enrique.ramirez@esdeg.edu.co::d43e531d-7778-455d-82b2-fcfdbe2471d2" providerId="AD" clId="Web-{4EA0AA24-3115-2D0F-3AE1-54E88AA26A96}" dt="2025-02-01T00:54:31.673" v="725" actId="20577"/>
        <pc:sldMkLst>
          <pc:docMk/>
          <pc:sldMk cId="2067463842" sldId="295"/>
        </pc:sldMkLst>
        <pc:spChg chg="mod">
          <ac:chgData name="TE. Enrique Ramirez Flor" userId="S::enrique.ramirez@esdeg.edu.co::d43e531d-7778-455d-82b2-fcfdbe2471d2" providerId="AD" clId="Web-{4EA0AA24-3115-2D0F-3AE1-54E88AA26A96}" dt="2025-02-01T00:54:31.673" v="725" actId="20577"/>
          <ac:spMkLst>
            <pc:docMk/>
            <pc:sldMk cId="2067463842" sldId="295"/>
            <ac:spMk id="5" creationId="{AB039C96-7B4B-085C-C520-1F9520EA5084}"/>
          </ac:spMkLst>
        </pc:spChg>
      </pc:sldChg>
      <pc:sldChg chg="modSp">
        <pc:chgData name="TE. Enrique Ramirez Flor" userId="S::enrique.ramirez@esdeg.edu.co::d43e531d-7778-455d-82b2-fcfdbe2471d2" providerId="AD" clId="Web-{4EA0AA24-3115-2D0F-3AE1-54E88AA26A96}" dt="2025-02-01T00:08:41.655" v="333" actId="1076"/>
        <pc:sldMkLst>
          <pc:docMk/>
          <pc:sldMk cId="1290842306" sldId="302"/>
        </pc:sldMkLst>
        <pc:picChg chg="mod">
          <ac:chgData name="TE. Enrique Ramirez Flor" userId="S::enrique.ramirez@esdeg.edu.co::d43e531d-7778-455d-82b2-fcfdbe2471d2" providerId="AD" clId="Web-{4EA0AA24-3115-2D0F-3AE1-54E88AA26A96}" dt="2025-02-01T00:08:41.655" v="333" actId="1076"/>
          <ac:picMkLst>
            <pc:docMk/>
            <pc:sldMk cId="1290842306" sldId="302"/>
            <ac:picMk id="5" creationId="{23F1B7D7-502D-2D00-646C-818DF085D925}"/>
          </ac:picMkLst>
        </pc:picChg>
      </pc:sldChg>
      <pc:sldChg chg="new del">
        <pc:chgData name="TE. Enrique Ramirez Flor" userId="S::enrique.ramirez@esdeg.edu.co::d43e531d-7778-455d-82b2-fcfdbe2471d2" providerId="AD" clId="Web-{4EA0AA24-3115-2D0F-3AE1-54E88AA26A96}" dt="2025-01-31T23:58:51.404" v="2"/>
        <pc:sldMkLst>
          <pc:docMk/>
          <pc:sldMk cId="810776736" sldId="305"/>
        </pc:sldMkLst>
      </pc:sldChg>
      <pc:sldChg chg="addSp delSp modSp add replId">
        <pc:chgData name="TE. Enrique Ramirez Flor" userId="S::enrique.ramirez@esdeg.edu.co::d43e531d-7778-455d-82b2-fcfdbe2471d2" providerId="AD" clId="Web-{4EA0AA24-3115-2D0F-3AE1-54E88AA26A96}" dt="2025-02-01T00:08:35.937" v="332" actId="1076"/>
        <pc:sldMkLst>
          <pc:docMk/>
          <pc:sldMk cId="3468358010" sldId="306"/>
        </pc:sldMkLst>
        <pc:spChg chg="mod">
          <ac:chgData name="TE. Enrique Ramirez Flor" userId="S::enrique.ramirez@esdeg.edu.co::d43e531d-7778-455d-82b2-fcfdbe2471d2" providerId="AD" clId="Web-{4EA0AA24-3115-2D0F-3AE1-54E88AA26A96}" dt="2025-02-01T00:08:35.937" v="332" actId="1076"/>
          <ac:spMkLst>
            <pc:docMk/>
            <pc:sldMk cId="3468358010" sldId="306"/>
            <ac:spMk id="7" creationId="{65AAE9E9-57C7-8B68-ECD6-2BF2A4D1F91A}"/>
          </ac:spMkLst>
        </pc:spChg>
        <pc:picChg chg="add del mod">
          <ac:chgData name="TE. Enrique Ramirez Flor" userId="S::enrique.ramirez@esdeg.edu.co::d43e531d-7778-455d-82b2-fcfdbe2471d2" providerId="AD" clId="Web-{4EA0AA24-3115-2D0F-3AE1-54E88AA26A96}" dt="2025-01-31T23:59:10.436" v="6"/>
          <ac:picMkLst>
            <pc:docMk/>
            <pc:sldMk cId="3468358010" sldId="306"/>
            <ac:picMk id="2" creationId="{9733DB61-5512-7C70-067C-070E29B37F99}"/>
          </ac:picMkLst>
        </pc:picChg>
        <pc:picChg chg="add mod">
          <ac:chgData name="TE. Enrique Ramirez Flor" userId="S::enrique.ramirez@esdeg.edu.co::d43e531d-7778-455d-82b2-fcfdbe2471d2" providerId="AD" clId="Web-{4EA0AA24-3115-2D0F-3AE1-54E88AA26A96}" dt="2025-02-01T00:00:21.188" v="11" actId="1076"/>
          <ac:picMkLst>
            <pc:docMk/>
            <pc:sldMk cId="3468358010" sldId="306"/>
            <ac:picMk id="3" creationId="{380AAFC3-E70A-477C-484F-BB5F4ED99FD4}"/>
          </ac:picMkLst>
        </pc:picChg>
        <pc:picChg chg="del">
          <ac:chgData name="TE. Enrique Ramirez Flor" userId="S::enrique.ramirez@esdeg.edu.co::d43e531d-7778-455d-82b2-fcfdbe2471d2" providerId="AD" clId="Web-{4EA0AA24-3115-2D0F-3AE1-54E88AA26A96}" dt="2025-01-31T23:59:05.326" v="3"/>
          <ac:picMkLst>
            <pc:docMk/>
            <pc:sldMk cId="3468358010" sldId="306"/>
            <ac:picMk id="5" creationId="{134DCBBD-7444-202B-F17D-04F1BE3C3182}"/>
          </ac:picMkLst>
        </pc:picChg>
      </pc:sldChg>
      <pc:sldChg chg="addSp delSp modSp add replId">
        <pc:chgData name="TE. Enrique Ramirez Flor" userId="S::enrique.ramirez@esdeg.edu.co::d43e531d-7778-455d-82b2-fcfdbe2471d2" providerId="AD" clId="Web-{4EA0AA24-3115-2D0F-3AE1-54E88AA26A96}" dt="2025-02-01T00:06:43.871" v="230" actId="1076"/>
        <pc:sldMkLst>
          <pc:docMk/>
          <pc:sldMk cId="33678999" sldId="307"/>
        </pc:sldMkLst>
        <pc:spChg chg="mod">
          <ac:chgData name="TE. Enrique Ramirez Flor" userId="S::enrique.ramirez@esdeg.edu.co::d43e531d-7778-455d-82b2-fcfdbe2471d2" providerId="AD" clId="Web-{4EA0AA24-3115-2D0F-3AE1-54E88AA26A96}" dt="2025-02-01T00:06:43.871" v="230" actId="1076"/>
          <ac:spMkLst>
            <pc:docMk/>
            <pc:sldMk cId="33678999" sldId="307"/>
            <ac:spMk id="7" creationId="{8417D19E-42E7-B2CF-7FC2-75E7B72D0AD3}"/>
          </ac:spMkLst>
        </pc:spChg>
        <pc:picChg chg="add mod">
          <ac:chgData name="TE. Enrique Ramirez Flor" userId="S::enrique.ramirez@esdeg.edu.co::d43e531d-7778-455d-82b2-fcfdbe2471d2" providerId="AD" clId="Web-{4EA0AA24-3115-2D0F-3AE1-54E88AA26A96}" dt="2025-02-01T00:04:35.242" v="22" actId="14100"/>
          <ac:picMkLst>
            <pc:docMk/>
            <pc:sldMk cId="33678999" sldId="307"/>
            <ac:picMk id="2" creationId="{4B35218C-2F1C-F12B-95CD-74A5AD93056A}"/>
          </ac:picMkLst>
        </pc:picChg>
        <pc:picChg chg="del">
          <ac:chgData name="TE. Enrique Ramirez Flor" userId="S::enrique.ramirez@esdeg.edu.co::d43e531d-7778-455d-82b2-fcfdbe2471d2" providerId="AD" clId="Web-{4EA0AA24-3115-2D0F-3AE1-54E88AA26A96}" dt="2025-02-01T00:03:57.054" v="13"/>
          <ac:picMkLst>
            <pc:docMk/>
            <pc:sldMk cId="33678999" sldId="307"/>
            <ac:picMk id="3" creationId="{EE42E360-1559-8D1F-ECA3-19488C8B1A08}"/>
          </ac:picMkLst>
        </pc:picChg>
      </pc:sldChg>
      <pc:sldChg chg="addSp delSp modSp new">
        <pc:chgData name="TE. Enrique Ramirez Flor" userId="S::enrique.ramirez@esdeg.edu.co::d43e531d-7778-455d-82b2-fcfdbe2471d2" providerId="AD" clId="Web-{4EA0AA24-3115-2D0F-3AE1-54E88AA26A96}" dt="2025-02-01T01:01:05.046" v="748" actId="20577"/>
        <pc:sldMkLst>
          <pc:docMk/>
          <pc:sldMk cId="4274959989" sldId="308"/>
        </pc:sldMkLst>
        <pc:spChg chg="mod">
          <ac:chgData name="TE. Enrique Ramirez Flor" userId="S::enrique.ramirez@esdeg.edu.co::d43e531d-7778-455d-82b2-fcfdbe2471d2" providerId="AD" clId="Web-{4EA0AA24-3115-2D0F-3AE1-54E88AA26A96}" dt="2025-02-01T00:32:13.502" v="409" actId="1076"/>
          <ac:spMkLst>
            <pc:docMk/>
            <pc:sldMk cId="4274959989" sldId="308"/>
            <ac:spMk id="2" creationId="{2BD92C3E-F9F2-9446-9EA4-E2D9FC5C42A4}"/>
          </ac:spMkLst>
        </pc:spChg>
        <pc:spChg chg="del">
          <ac:chgData name="TE. Enrique Ramirez Flor" userId="S::enrique.ramirez@esdeg.edu.co::d43e531d-7778-455d-82b2-fcfdbe2471d2" providerId="AD" clId="Web-{4EA0AA24-3115-2D0F-3AE1-54E88AA26A96}" dt="2025-02-01T00:25:58.147" v="335"/>
          <ac:spMkLst>
            <pc:docMk/>
            <pc:sldMk cId="4274959989" sldId="308"/>
            <ac:spMk id="3" creationId="{79A4E091-3E64-17DC-CCB1-BE81F0A41B00}"/>
          </ac:spMkLst>
        </pc:spChg>
        <pc:spChg chg="del">
          <ac:chgData name="TE. Enrique Ramirez Flor" userId="S::enrique.ramirez@esdeg.edu.co::d43e531d-7778-455d-82b2-fcfdbe2471d2" providerId="AD" clId="Web-{4EA0AA24-3115-2D0F-3AE1-54E88AA26A96}" dt="2025-02-01T00:26:18.898" v="336"/>
          <ac:spMkLst>
            <pc:docMk/>
            <pc:sldMk cId="4274959989" sldId="308"/>
            <ac:spMk id="4" creationId="{05690C4F-4855-34D5-EF36-ADBFE751E4CC}"/>
          </ac:spMkLst>
        </pc:spChg>
        <pc:spChg chg="add mod">
          <ac:chgData name="TE. Enrique Ramirez Flor" userId="S::enrique.ramirez@esdeg.edu.co::d43e531d-7778-455d-82b2-fcfdbe2471d2" providerId="AD" clId="Web-{4EA0AA24-3115-2D0F-3AE1-54E88AA26A96}" dt="2025-02-01T00:44:17.924" v="619" actId="20577"/>
          <ac:spMkLst>
            <pc:docMk/>
            <pc:sldMk cId="4274959989" sldId="308"/>
            <ac:spMk id="7" creationId="{D2BCE2EB-5487-ABE6-8E12-D29F8326D94F}"/>
          </ac:spMkLst>
        </pc:spChg>
        <pc:spChg chg="add mod">
          <ac:chgData name="TE. Enrique Ramirez Flor" userId="S::enrique.ramirez@esdeg.edu.co::d43e531d-7778-455d-82b2-fcfdbe2471d2" providerId="AD" clId="Web-{4EA0AA24-3115-2D0F-3AE1-54E88AA26A96}" dt="2025-02-01T00:45:19.660" v="634" actId="1076"/>
          <ac:spMkLst>
            <pc:docMk/>
            <pc:sldMk cId="4274959989" sldId="308"/>
            <ac:spMk id="10" creationId="{B34DD12B-1E0D-2EE5-8676-1EAC3E91D413}"/>
          </ac:spMkLst>
        </pc:spChg>
        <pc:spChg chg="add mod">
          <ac:chgData name="TE. Enrique Ramirez Flor" userId="S::enrique.ramirez@esdeg.edu.co::d43e531d-7778-455d-82b2-fcfdbe2471d2" providerId="AD" clId="Web-{4EA0AA24-3115-2D0F-3AE1-54E88AA26A96}" dt="2025-02-01T01:01:05.046" v="748" actId="20577"/>
          <ac:spMkLst>
            <pc:docMk/>
            <pc:sldMk cId="4274959989" sldId="308"/>
            <ac:spMk id="11" creationId="{5F7FF3CC-1158-E84D-064A-0CC0D7158F05}"/>
          </ac:spMkLst>
        </pc:spChg>
        <pc:spChg chg="add mod">
          <ac:chgData name="TE. Enrique Ramirez Flor" userId="S::enrique.ramirez@esdeg.edu.co::d43e531d-7778-455d-82b2-fcfdbe2471d2" providerId="AD" clId="Web-{4EA0AA24-3115-2D0F-3AE1-54E88AA26A96}" dt="2025-02-01T00:45:23.207" v="635" actId="1076"/>
          <ac:spMkLst>
            <pc:docMk/>
            <pc:sldMk cId="4274959989" sldId="308"/>
            <ac:spMk id="12" creationId="{495C2353-601E-9E2F-9271-E6F0A098B9A1}"/>
          </ac:spMkLst>
        </pc:spChg>
        <pc:spChg chg="add mod">
          <ac:chgData name="TE. Enrique Ramirez Flor" userId="S::enrique.ramirez@esdeg.edu.co::d43e531d-7778-455d-82b2-fcfdbe2471d2" providerId="AD" clId="Web-{4EA0AA24-3115-2D0F-3AE1-54E88AA26A96}" dt="2025-02-01T00:43:43.595" v="616" actId="14100"/>
          <ac:spMkLst>
            <pc:docMk/>
            <pc:sldMk cId="4274959989" sldId="308"/>
            <ac:spMk id="13" creationId="{D29A9FE6-C14E-765B-9E72-4B6E38E94E65}"/>
          </ac:spMkLst>
        </pc:spChg>
        <pc:picChg chg="add del mod ord">
          <ac:chgData name="TE. Enrique Ramirez Flor" userId="S::enrique.ramirez@esdeg.edu.co::d43e531d-7778-455d-82b2-fcfdbe2471d2" providerId="AD" clId="Web-{4EA0AA24-3115-2D0F-3AE1-54E88AA26A96}" dt="2025-02-01T00:30:32.640" v="357"/>
          <ac:picMkLst>
            <pc:docMk/>
            <pc:sldMk cId="4274959989" sldId="308"/>
            <ac:picMk id="5" creationId="{74AF5F8A-22E9-C33E-BBFB-CE6B9B7B6DDD}"/>
          </ac:picMkLst>
        </pc:picChg>
        <pc:picChg chg="add del mod">
          <ac:chgData name="TE. Enrique Ramirez Flor" userId="S::enrique.ramirez@esdeg.edu.co::d43e531d-7778-455d-82b2-fcfdbe2471d2" providerId="AD" clId="Web-{4EA0AA24-3115-2D0F-3AE1-54E88AA26A96}" dt="2025-02-01T00:37:15.415" v="468"/>
          <ac:picMkLst>
            <pc:docMk/>
            <pc:sldMk cId="4274959989" sldId="308"/>
            <ac:picMk id="8" creationId="{25721787-3D0B-15E1-D0A8-1455BD824474}"/>
          </ac:picMkLst>
        </pc:picChg>
      </pc:sldChg>
      <pc:sldChg chg="delSp modSp new">
        <pc:chgData name="TE. Enrique Ramirez Flor" userId="S::enrique.ramirez@esdeg.edu.co::d43e531d-7778-455d-82b2-fcfdbe2471d2" providerId="AD" clId="Web-{4EA0AA24-3115-2D0F-3AE1-54E88AA26A96}" dt="2025-02-01T00:50:48.558" v="724" actId="20577"/>
        <pc:sldMkLst>
          <pc:docMk/>
          <pc:sldMk cId="730178046" sldId="309"/>
        </pc:sldMkLst>
        <pc:spChg chg="mod">
          <ac:chgData name="TE. Enrique Ramirez Flor" userId="S::enrique.ramirez@esdeg.edu.co::d43e531d-7778-455d-82b2-fcfdbe2471d2" providerId="AD" clId="Web-{4EA0AA24-3115-2D0F-3AE1-54E88AA26A96}" dt="2025-02-01T00:47:41.507" v="678" actId="14100"/>
          <ac:spMkLst>
            <pc:docMk/>
            <pc:sldMk cId="730178046" sldId="309"/>
            <ac:spMk id="2" creationId="{474D2F8D-4E48-3669-957C-A95A3EDD93AC}"/>
          </ac:spMkLst>
        </pc:spChg>
        <pc:spChg chg="mod">
          <ac:chgData name="TE. Enrique Ramirez Flor" userId="S::enrique.ramirez@esdeg.edu.co::d43e531d-7778-455d-82b2-fcfdbe2471d2" providerId="AD" clId="Web-{4EA0AA24-3115-2D0F-3AE1-54E88AA26A96}" dt="2025-02-01T00:50:48.558" v="724" actId="20577"/>
          <ac:spMkLst>
            <pc:docMk/>
            <pc:sldMk cId="730178046" sldId="309"/>
            <ac:spMk id="3" creationId="{22CD2081-0A85-3F73-FF21-ED8AF566944C}"/>
          </ac:spMkLst>
        </pc:spChg>
        <pc:spChg chg="del">
          <ac:chgData name="TE. Enrique Ramirez Flor" userId="S::enrique.ramirez@esdeg.edu.co::d43e531d-7778-455d-82b2-fcfdbe2471d2" providerId="AD" clId="Web-{4EA0AA24-3115-2D0F-3AE1-54E88AA26A96}" dt="2025-02-01T00:45:47.770" v="660"/>
          <ac:spMkLst>
            <pc:docMk/>
            <pc:sldMk cId="730178046" sldId="309"/>
            <ac:spMk id="4" creationId="{58B0C692-32EF-0245-3213-3B18E6F0550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9F1D46E-21D3-8912-374D-491FF4A2F2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5E762476-510E-2584-6245-4BDBCDED35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CE63D-9B9A-48AB-B510-12A6E65B0EC6}" type="datetimeFigureOut">
              <a:rPr lang="es-CO" smtClean="0"/>
              <a:t>31/01/2025</a:t>
            </a:fld>
            <a:endParaRPr lang="es-CO"/>
          </a:p>
        </p:txBody>
      </p:sp>
      <p:sp>
        <p:nvSpPr>
          <p:cNvPr id="4" name="Marcador de pie de página 3">
            <a:extLst>
              <a:ext uri="{FF2B5EF4-FFF2-40B4-BE49-F238E27FC236}">
                <a16:creationId xmlns:a16="http://schemas.microsoft.com/office/drawing/2014/main" id="{C0B5B422-F393-1321-656A-93A0DCB13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9442EEB4-E44D-9D6E-C62C-451D7BDA84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D910A-3B73-4793-99A1-3A87EB8C1BF5}" type="slidenum">
              <a:rPr lang="es-CO" smtClean="0"/>
              <a:t>‹#›</a:t>
            </a:fld>
            <a:endParaRPr lang="es-CO"/>
          </a:p>
        </p:txBody>
      </p:sp>
    </p:spTree>
    <p:extLst>
      <p:ext uri="{BB962C8B-B14F-4D97-AF65-F5344CB8AC3E}">
        <p14:creationId xmlns:p14="http://schemas.microsoft.com/office/powerpoint/2010/main" val="3974645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04246-3474-457F-9001-FAC654C1EA69}" type="datetimeFigureOut">
              <a:rPr lang="es-CO" smtClean="0"/>
              <a:t>31/01/2025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F065B-2F95-4F1C-810F-3D660B958436}" type="slidenum">
              <a:rPr lang="es-CO" smtClean="0"/>
              <a:t>‹#›</a:t>
            </a:fld>
            <a:endParaRPr lang="es-CO"/>
          </a:p>
        </p:txBody>
      </p:sp>
    </p:spTree>
    <p:extLst>
      <p:ext uri="{BB962C8B-B14F-4D97-AF65-F5344CB8AC3E}">
        <p14:creationId xmlns:p14="http://schemas.microsoft.com/office/powerpoint/2010/main" val="225727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svg"/><Relationship Id="rId7" Type="http://schemas.openxmlformats.org/officeDocument/2006/relationships/image" Target="../media/image20.jp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Edificio en frente de un hotel&#10;&#10;Descripción generada automáticamente">
            <a:extLst>
              <a:ext uri="{FF2B5EF4-FFF2-40B4-BE49-F238E27FC236}">
                <a16:creationId xmlns:a16="http://schemas.microsoft.com/office/drawing/2014/main" id="{820D4C99-F0AB-9724-4B1B-076EB40C21B5}"/>
              </a:ext>
            </a:extLst>
          </p:cNvPr>
          <p:cNvPicPr>
            <a:picLocks noChangeAspect="1"/>
          </p:cNvPicPr>
          <p:nvPr userDrawn="1"/>
        </p:nvPicPr>
        <p:blipFill>
          <a:blip r:embed="rId2">
            <a:extLst>
              <a:ext uri="{28A0092B-C50C-407E-A947-70E740481C1C}">
                <a14:useLocalDpi xmlns:a14="http://schemas.microsoft.com/office/drawing/2010/main" val="0"/>
              </a:ext>
            </a:extLst>
          </a:blip>
          <a:srcRect l="-1572" t="833" b="1172"/>
          <a:stretch/>
        </p:blipFill>
        <p:spPr>
          <a:xfrm>
            <a:off x="2387154" y="-1"/>
            <a:ext cx="9804845" cy="6857999"/>
          </a:xfrm>
          <a:prstGeom prst="rect">
            <a:avLst/>
          </a:prstGeom>
        </p:spPr>
      </p:pic>
      <p:sp>
        <p:nvSpPr>
          <p:cNvPr id="7" name="Rectángulo 6">
            <a:extLst>
              <a:ext uri="{FF2B5EF4-FFF2-40B4-BE49-F238E27FC236}">
                <a16:creationId xmlns:a16="http://schemas.microsoft.com/office/drawing/2014/main" id="{4B7848F0-2D88-BDD2-3FB0-4F8FA79C523A}"/>
              </a:ext>
            </a:extLst>
          </p:cNvPr>
          <p:cNvSpPr/>
          <p:nvPr userDrawn="1"/>
        </p:nvSpPr>
        <p:spPr>
          <a:xfrm>
            <a:off x="-1" y="-1"/>
            <a:ext cx="12192000" cy="6879056"/>
          </a:xfrm>
          <a:prstGeom prst="rect">
            <a:avLst/>
          </a:prstGeom>
          <a:gradFill>
            <a:gsLst>
              <a:gs pos="27000">
                <a:srgbClr val="06478B"/>
              </a:gs>
              <a:gs pos="80000">
                <a:srgbClr val="06478B">
                  <a:alpha val="76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a:extLst>
              <a:ext uri="{FF2B5EF4-FFF2-40B4-BE49-F238E27FC236}">
                <a16:creationId xmlns:a16="http://schemas.microsoft.com/office/drawing/2014/main" id="{6E59A03E-5C63-304C-54B2-D3A848CB0A21}"/>
              </a:ext>
            </a:extLst>
          </p:cNvPr>
          <p:cNvSpPr/>
          <p:nvPr userDrawn="1"/>
        </p:nvSpPr>
        <p:spPr>
          <a:xfrm>
            <a:off x="-20885" y="-468959"/>
            <a:ext cx="1765854" cy="4907197"/>
          </a:xfrm>
          <a:prstGeom prst="rect">
            <a:avLst/>
          </a:prstGeom>
          <a:blipFill>
            <a:blip r:embed="rId3"/>
            <a:stretch>
              <a:fillRect l="-25746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1">
            <a:extLst>
              <a:ext uri="{FF2B5EF4-FFF2-40B4-BE49-F238E27FC236}">
                <a16:creationId xmlns:a16="http://schemas.microsoft.com/office/drawing/2014/main" id="{EC6AD41C-AAAB-4BC5-BEE5-E7E287BD82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7175" y="603162"/>
            <a:ext cx="2464758" cy="790536"/>
          </a:xfrm>
          <a:prstGeom prst="rect">
            <a:avLst/>
          </a:prstGeom>
        </p:spPr>
      </p:pic>
      <p:pic>
        <p:nvPicPr>
          <p:cNvPr id="15" name="Imagen 14">
            <a:extLst>
              <a:ext uri="{FF2B5EF4-FFF2-40B4-BE49-F238E27FC236}">
                <a16:creationId xmlns:a16="http://schemas.microsoft.com/office/drawing/2014/main" id="{E2B00187-9288-D331-39E8-EB5E3FA5731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7232058" y="1194442"/>
            <a:ext cx="5191370" cy="5191370"/>
          </a:xfrm>
          <a:prstGeom prst="rect">
            <a:avLst/>
          </a:prstGeom>
        </p:spPr>
      </p:pic>
      <p:cxnSp>
        <p:nvCxnSpPr>
          <p:cNvPr id="35" name="Conector recto 34">
            <a:extLst>
              <a:ext uri="{FF2B5EF4-FFF2-40B4-BE49-F238E27FC236}">
                <a16:creationId xmlns:a16="http://schemas.microsoft.com/office/drawing/2014/main" id="{19CE7275-DED7-B8B5-277C-A4102CE3AC39}"/>
              </a:ext>
            </a:extLst>
          </p:cNvPr>
          <p:cNvCxnSpPr>
            <a:cxnSpLocks/>
          </p:cNvCxnSpPr>
          <p:nvPr userDrawn="1"/>
        </p:nvCxnSpPr>
        <p:spPr>
          <a:xfrm>
            <a:off x="0" y="4779819"/>
            <a:ext cx="7414953" cy="0"/>
          </a:xfrm>
          <a:prstGeom prst="line">
            <a:avLst/>
          </a:prstGeom>
          <a:ln w="12700">
            <a:solidFill>
              <a:srgbClr val="50A0E0"/>
            </a:solidFill>
            <a:prstDash val="sysDash"/>
          </a:ln>
        </p:spPr>
        <p:style>
          <a:lnRef idx="2">
            <a:schemeClr val="accent1"/>
          </a:lnRef>
          <a:fillRef idx="0">
            <a:schemeClr val="accent1"/>
          </a:fillRef>
          <a:effectRef idx="1">
            <a:schemeClr val="accent1"/>
          </a:effectRef>
          <a:fontRef idx="minor">
            <a:schemeClr val="tx1"/>
          </a:fontRef>
        </p:style>
      </p:cxnSp>
      <p:sp>
        <p:nvSpPr>
          <p:cNvPr id="37" name="CuadroTexto 36">
            <a:extLst>
              <a:ext uri="{FF2B5EF4-FFF2-40B4-BE49-F238E27FC236}">
                <a16:creationId xmlns:a16="http://schemas.microsoft.com/office/drawing/2014/main" id="{1E6C0BAB-6CEE-40CF-2F1B-4CC0D8F2F846}"/>
              </a:ext>
            </a:extLst>
          </p:cNvPr>
          <p:cNvSpPr txBox="1"/>
          <p:nvPr userDrawn="1"/>
        </p:nvSpPr>
        <p:spPr>
          <a:xfrm>
            <a:off x="10759440" y="556958"/>
            <a:ext cx="1432560" cy="369332"/>
          </a:xfrm>
          <a:prstGeom prst="rect">
            <a:avLst/>
          </a:prstGeom>
          <a:noFill/>
        </p:spPr>
        <p:txBody>
          <a:bodyPr wrap="square" rtlCol="0">
            <a:spAutoFit/>
          </a:bodyPr>
          <a:lstStyle/>
          <a:p>
            <a:r>
              <a:rPr lang="es-CO" b="1" dirty="0">
                <a:solidFill>
                  <a:srgbClr val="E4EEFA"/>
                </a:solidFill>
              </a:rPr>
              <a:t>1909 - 2025</a:t>
            </a:r>
          </a:p>
        </p:txBody>
      </p:sp>
      <p:grpSp>
        <p:nvGrpSpPr>
          <p:cNvPr id="54" name="Grupo 53">
            <a:extLst>
              <a:ext uri="{FF2B5EF4-FFF2-40B4-BE49-F238E27FC236}">
                <a16:creationId xmlns:a16="http://schemas.microsoft.com/office/drawing/2014/main" id="{F4C6814F-AF12-D51D-E62D-619EBDEB8B91}"/>
              </a:ext>
            </a:extLst>
          </p:cNvPr>
          <p:cNvGrpSpPr/>
          <p:nvPr userDrawn="1"/>
        </p:nvGrpSpPr>
        <p:grpSpPr>
          <a:xfrm>
            <a:off x="8505690" y="6270037"/>
            <a:ext cx="3686309" cy="555664"/>
            <a:chOff x="8505690" y="6270037"/>
            <a:chExt cx="3686309" cy="555664"/>
          </a:xfrm>
        </p:grpSpPr>
        <p:sp>
          <p:nvSpPr>
            <p:cNvPr id="40" name="Forma libre: forma 39">
              <a:extLst>
                <a:ext uri="{FF2B5EF4-FFF2-40B4-BE49-F238E27FC236}">
                  <a16:creationId xmlns:a16="http://schemas.microsoft.com/office/drawing/2014/main" id="{9A35CF62-F85D-0FD1-FD77-0C5594A5D5AD}"/>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E93760AA-C3A9-1490-068B-9A11DA1841E7}"/>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44" name="Forma libre: forma 43">
            <a:extLst>
              <a:ext uri="{FF2B5EF4-FFF2-40B4-BE49-F238E27FC236}">
                <a16:creationId xmlns:a16="http://schemas.microsoft.com/office/drawing/2014/main" id="{51FF009C-D5CE-5544-3493-00D1125711A6}"/>
              </a:ext>
            </a:extLst>
          </p:cNvPr>
          <p:cNvSpPr/>
          <p:nvPr userDrawn="1"/>
        </p:nvSpPr>
        <p:spPr>
          <a:xfrm>
            <a:off x="10493431" y="407291"/>
            <a:ext cx="1719453" cy="721606"/>
          </a:xfrm>
          <a:custGeom>
            <a:avLst/>
            <a:gdLst>
              <a:gd name="connsiteX0" fmla="*/ 0 w 1719453"/>
              <a:gd name="connsiteY0" fmla="*/ 360802 h 721606"/>
              <a:gd name="connsiteX1" fmla="*/ 0 w 1719453"/>
              <a:gd name="connsiteY1" fmla="*/ 360803 h 721606"/>
              <a:gd name="connsiteX2" fmla="*/ 0 w 1719453"/>
              <a:gd name="connsiteY2" fmla="*/ 360803 h 721606"/>
              <a:gd name="connsiteX3" fmla="*/ 360803 w 1719453"/>
              <a:gd name="connsiteY3" fmla="*/ 0 h 721606"/>
              <a:gd name="connsiteX4" fmla="*/ 1719453 w 1719453"/>
              <a:gd name="connsiteY4" fmla="*/ 0 h 721606"/>
              <a:gd name="connsiteX5" fmla="*/ 1719453 w 1719453"/>
              <a:gd name="connsiteY5" fmla="*/ 721606 h 721606"/>
              <a:gd name="connsiteX6" fmla="*/ 360803 w 1719453"/>
              <a:gd name="connsiteY6" fmla="*/ 721605 h 721606"/>
              <a:gd name="connsiteX7" fmla="*/ 7330 w 1719453"/>
              <a:gd name="connsiteY7" fmla="*/ 433516 h 721606"/>
              <a:gd name="connsiteX8" fmla="*/ 0 w 1719453"/>
              <a:gd name="connsiteY8" fmla="*/ 360803 h 721606"/>
              <a:gd name="connsiteX9" fmla="*/ 7330 w 1719453"/>
              <a:gd name="connsiteY9" fmla="*/ 288089 h 721606"/>
              <a:gd name="connsiteX10" fmla="*/ 360803 w 1719453"/>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453" h="721606">
                <a:moveTo>
                  <a:pt x="0" y="360802"/>
                </a:moveTo>
                <a:lnTo>
                  <a:pt x="0" y="360803"/>
                </a:lnTo>
                <a:lnTo>
                  <a:pt x="0" y="360803"/>
                </a:lnTo>
                <a:close/>
                <a:moveTo>
                  <a:pt x="360803" y="0"/>
                </a:moveTo>
                <a:lnTo>
                  <a:pt x="1719453" y="0"/>
                </a:lnTo>
                <a:lnTo>
                  <a:pt x="1719453"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D0619">
              <a:alpha val="56000"/>
            </a:srgb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42" name="Forma libre: forma 41">
            <a:extLst>
              <a:ext uri="{FF2B5EF4-FFF2-40B4-BE49-F238E27FC236}">
                <a16:creationId xmlns:a16="http://schemas.microsoft.com/office/drawing/2014/main" id="{B608757E-9989-5684-3710-D61D93D280A0}"/>
              </a:ext>
            </a:extLst>
          </p:cNvPr>
          <p:cNvSpPr/>
          <p:nvPr userDrawn="1"/>
        </p:nvSpPr>
        <p:spPr>
          <a:xfrm>
            <a:off x="10520627" y="359971"/>
            <a:ext cx="1692256" cy="721606"/>
          </a:xfrm>
          <a:custGeom>
            <a:avLst/>
            <a:gdLst>
              <a:gd name="connsiteX0" fmla="*/ 0 w 1692256"/>
              <a:gd name="connsiteY0" fmla="*/ 360802 h 721606"/>
              <a:gd name="connsiteX1" fmla="*/ 0 w 1692256"/>
              <a:gd name="connsiteY1" fmla="*/ 360803 h 721606"/>
              <a:gd name="connsiteX2" fmla="*/ 0 w 1692256"/>
              <a:gd name="connsiteY2" fmla="*/ 360803 h 721606"/>
              <a:gd name="connsiteX3" fmla="*/ 360803 w 1692256"/>
              <a:gd name="connsiteY3" fmla="*/ 0 h 721606"/>
              <a:gd name="connsiteX4" fmla="*/ 1692256 w 1692256"/>
              <a:gd name="connsiteY4" fmla="*/ 0 h 721606"/>
              <a:gd name="connsiteX5" fmla="*/ 1692256 w 1692256"/>
              <a:gd name="connsiteY5" fmla="*/ 721606 h 721606"/>
              <a:gd name="connsiteX6" fmla="*/ 360803 w 1692256"/>
              <a:gd name="connsiteY6" fmla="*/ 721605 h 721606"/>
              <a:gd name="connsiteX7" fmla="*/ 7330 w 1692256"/>
              <a:gd name="connsiteY7" fmla="*/ 433516 h 721606"/>
              <a:gd name="connsiteX8" fmla="*/ 0 w 1692256"/>
              <a:gd name="connsiteY8" fmla="*/ 360803 h 721606"/>
              <a:gd name="connsiteX9" fmla="*/ 7330 w 1692256"/>
              <a:gd name="connsiteY9" fmla="*/ 288089 h 721606"/>
              <a:gd name="connsiteX10" fmla="*/ 360803 w 1692256"/>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2256" h="721606">
                <a:moveTo>
                  <a:pt x="0" y="360802"/>
                </a:moveTo>
                <a:lnTo>
                  <a:pt x="0" y="360803"/>
                </a:lnTo>
                <a:lnTo>
                  <a:pt x="0" y="360803"/>
                </a:lnTo>
                <a:close/>
                <a:moveTo>
                  <a:pt x="360803" y="0"/>
                </a:moveTo>
                <a:lnTo>
                  <a:pt x="1692256" y="0"/>
                </a:lnTo>
                <a:lnTo>
                  <a:pt x="1692256"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6478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53" name="Forma libre: forma 52">
            <a:extLst>
              <a:ext uri="{FF2B5EF4-FFF2-40B4-BE49-F238E27FC236}">
                <a16:creationId xmlns:a16="http://schemas.microsoft.com/office/drawing/2014/main" id="{A08ADB80-934F-16BA-65FA-5DDADF625B86}"/>
              </a:ext>
            </a:extLst>
          </p:cNvPr>
          <p:cNvSpPr/>
          <p:nvPr userDrawn="1"/>
        </p:nvSpPr>
        <p:spPr>
          <a:xfrm rot="5400000">
            <a:off x="3198000" y="2261384"/>
            <a:ext cx="699856" cy="7091407"/>
          </a:xfrm>
          <a:custGeom>
            <a:avLst/>
            <a:gdLst>
              <a:gd name="connsiteX0" fmla="*/ 0 w 699856"/>
              <a:gd name="connsiteY0" fmla="*/ 7091407 h 7091407"/>
              <a:gd name="connsiteX1" fmla="*/ 0 w 699856"/>
              <a:gd name="connsiteY1" fmla="*/ 349928 h 7091407"/>
              <a:gd name="connsiteX2" fmla="*/ 349928 w 699856"/>
              <a:gd name="connsiteY2" fmla="*/ 0 h 7091407"/>
              <a:gd name="connsiteX3" fmla="*/ 699856 w 699856"/>
              <a:gd name="connsiteY3" fmla="*/ 349928 h 7091407"/>
              <a:gd name="connsiteX4" fmla="*/ 699856 w 699856"/>
              <a:gd name="connsiteY4" fmla="*/ 7091407 h 7091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56" h="7091407">
                <a:moveTo>
                  <a:pt x="0" y="7091407"/>
                </a:moveTo>
                <a:lnTo>
                  <a:pt x="0" y="349928"/>
                </a:lnTo>
                <a:cubicBezTo>
                  <a:pt x="0" y="156668"/>
                  <a:pt x="156668" y="0"/>
                  <a:pt x="349928" y="0"/>
                </a:cubicBezTo>
                <a:cubicBezTo>
                  <a:pt x="543188" y="0"/>
                  <a:pt x="699856" y="156668"/>
                  <a:pt x="699856" y="349928"/>
                </a:cubicBezTo>
                <a:lnTo>
                  <a:pt x="699856" y="7091407"/>
                </a:lnTo>
                <a:close/>
              </a:path>
            </a:pathLst>
          </a:custGeom>
          <a:solidFill>
            <a:srgbClr val="0D0619">
              <a:alpha val="3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1" name="Forma libre: forma 50">
            <a:extLst>
              <a:ext uri="{FF2B5EF4-FFF2-40B4-BE49-F238E27FC236}">
                <a16:creationId xmlns:a16="http://schemas.microsoft.com/office/drawing/2014/main" id="{093D57CD-F4FA-D711-D750-08D620EED0D4}"/>
              </a:ext>
            </a:extLst>
          </p:cNvPr>
          <p:cNvSpPr/>
          <p:nvPr userDrawn="1"/>
        </p:nvSpPr>
        <p:spPr>
          <a:xfrm>
            <a:off x="-1" y="4763316"/>
            <a:ext cx="8198340" cy="1141046"/>
          </a:xfrm>
          <a:custGeom>
            <a:avLst/>
            <a:gdLst>
              <a:gd name="connsiteX0" fmla="*/ 0 w 8198340"/>
              <a:gd name="connsiteY0" fmla="*/ 0 h 1141046"/>
              <a:gd name="connsiteX1" fmla="*/ 7627817 w 8198340"/>
              <a:gd name="connsiteY1" fmla="*/ 0 h 1141046"/>
              <a:gd name="connsiteX2" fmla="*/ 8198340 w 8198340"/>
              <a:gd name="connsiteY2" fmla="*/ 570523 h 1141046"/>
              <a:gd name="connsiteX3" fmla="*/ 7627817 w 8198340"/>
              <a:gd name="connsiteY3" fmla="*/ 1141046 h 1141046"/>
              <a:gd name="connsiteX4" fmla="*/ 0 w 8198340"/>
              <a:gd name="connsiteY4" fmla="*/ 1141046 h 114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340" h="1141046">
                <a:moveTo>
                  <a:pt x="0" y="0"/>
                </a:moveTo>
                <a:lnTo>
                  <a:pt x="7627817" y="0"/>
                </a:lnTo>
                <a:cubicBezTo>
                  <a:pt x="7942908" y="0"/>
                  <a:pt x="8198340" y="255432"/>
                  <a:pt x="8198340" y="570523"/>
                </a:cubicBezTo>
                <a:cubicBezTo>
                  <a:pt x="8198340" y="885614"/>
                  <a:pt x="7942908" y="1141046"/>
                  <a:pt x="7627817" y="1141046"/>
                </a:cubicBezTo>
                <a:lnTo>
                  <a:pt x="0" y="1141046"/>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604523" y="3158680"/>
            <a:ext cx="6810430" cy="1576440"/>
          </a:xfrm>
          <a:prstGeom prst="rect">
            <a:avLst/>
          </a:prstGeom>
        </p:spPr>
        <p:txBody>
          <a:bodyPr anchor="b">
            <a:normAutofit fontScale="90000"/>
          </a:bodyPr>
          <a:lstStyle>
            <a:lvl1pPr algn="l">
              <a:lnSpc>
                <a:spcPts val="5600"/>
              </a:lnSpc>
              <a:defRPr sz="55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sz="5400" dirty="0"/>
              <a:t>TÍTULO </a:t>
            </a:r>
            <a:r>
              <a:rPr lang="es-ES" sz="5400" dirty="0">
                <a:solidFill>
                  <a:srgbClr val="50A0E0"/>
                </a:solidFill>
              </a:rPr>
              <a:t>FUENTE CALIBRI 49 PTS</a:t>
            </a:r>
            <a:endParaRPr lang="es-CO" sz="5400" dirty="0">
              <a:solidFill>
                <a:srgbClr val="50A0E0"/>
              </a:solidFill>
            </a:endParaRPr>
          </a:p>
        </p:txBody>
      </p:sp>
      <p:sp>
        <p:nvSpPr>
          <p:cNvPr id="13" name="Subtítulo 2">
            <a:extLst>
              <a:ext uri="{FF2B5EF4-FFF2-40B4-BE49-F238E27FC236}">
                <a16:creationId xmlns:a16="http://schemas.microsoft.com/office/drawing/2014/main" id="{FEBD2FC7-CE55-B670-8677-894FB7A4EA61}"/>
              </a:ext>
            </a:extLst>
          </p:cNvPr>
          <p:cNvSpPr>
            <a:spLocks noGrp="1"/>
          </p:cNvSpPr>
          <p:nvPr>
            <p:ph type="subTitle" idx="4294967295" hasCustomPrompt="1"/>
          </p:nvPr>
        </p:nvSpPr>
        <p:spPr>
          <a:xfrm>
            <a:off x="615579" y="5124170"/>
            <a:ext cx="7063048" cy="435841"/>
          </a:xfrm>
          <a:prstGeom prst="rect">
            <a:avLst/>
          </a:prstGeom>
        </p:spPr>
        <p:txBody>
          <a:bodyPr>
            <a:normAutofit/>
          </a:bodyPr>
          <a:lstStyle>
            <a:lvl1pPr marL="0" indent="0" algn="l">
              <a:buNone/>
              <a:defRPr sz="2400">
                <a:solidFill>
                  <a:srgbClr val="50A0E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solidFill>
                  <a:srgbClr val="50A0E0"/>
                </a:solidFill>
                <a:latin typeface="Calibri" panose="020F0502020204030204" pitchFamily="34" charset="0"/>
                <a:ea typeface="Calibri" panose="020F0502020204030204" pitchFamily="34" charset="0"/>
                <a:cs typeface="Calibri" panose="020F0502020204030204" pitchFamily="34" charset="0"/>
              </a:rPr>
              <a:t>Subtitulo  Fuente Calibri 24pt</a:t>
            </a:r>
            <a:endParaRPr lang="es-CO" dirty="0">
              <a:solidFill>
                <a:srgbClr val="50A0E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7293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Preguntas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2D988427-0347-C3FA-A54E-516155F69CA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420246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173D20-A42B-EE04-D32C-00FC5AB836A0}"/>
              </a:ext>
            </a:extLst>
          </p:cNvPr>
          <p:cNvSpPr>
            <a:spLocks noGrp="1"/>
          </p:cNvSpPr>
          <p:nvPr>
            <p:ph type="title" hasCustomPrompt="1"/>
          </p:nvPr>
        </p:nvSpPr>
        <p:spPr>
          <a:xfrm>
            <a:off x="839788" y="457200"/>
            <a:ext cx="3932237" cy="1600200"/>
          </a:xfrm>
        </p:spPr>
        <p:txBody>
          <a:bodyPr anchor="b"/>
          <a:lstStyle>
            <a:lvl1pPr>
              <a:defRPr sz="3200">
                <a:latin typeface="Calibri" panose="020F0502020204030204" pitchFamily="34" charset="0"/>
                <a:ea typeface="Calibri" panose="020F0502020204030204" pitchFamily="34" charset="0"/>
                <a:cs typeface="Calibri" panose="020F0502020204030204" pitchFamily="34" charset="0"/>
              </a:defRPr>
            </a:lvl1pPr>
          </a:lstStyle>
          <a:p>
            <a:r>
              <a:rPr lang="es-ES" dirty="0"/>
              <a:t>Titulo Presentación Fuente Calibri 32pt</a:t>
            </a:r>
            <a:endParaRPr lang="es-CO" dirty="0"/>
          </a:p>
        </p:txBody>
      </p:sp>
      <p:sp>
        <p:nvSpPr>
          <p:cNvPr id="3" name="Marcador de posición de imagen 2">
            <a:extLst>
              <a:ext uri="{FF2B5EF4-FFF2-40B4-BE49-F238E27FC236}">
                <a16:creationId xmlns:a16="http://schemas.microsoft.com/office/drawing/2014/main" id="{0A4D3DBB-2139-B25F-DB2B-2E000D5E33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1F7D63E-CF72-5D5A-8860-2BD82BCE7B68}"/>
              </a:ext>
            </a:extLst>
          </p:cNvPr>
          <p:cNvSpPr>
            <a:spLocks noGrp="1"/>
          </p:cNvSpPr>
          <p:nvPr>
            <p:ph type="body" sz="half" idx="2" hasCustomPrompt="1"/>
          </p:nvPr>
        </p:nvSpPr>
        <p:spPr>
          <a:xfrm>
            <a:off x="839788" y="2057400"/>
            <a:ext cx="3932237" cy="3811588"/>
          </a:xfrm>
        </p:spPr>
        <p:txBody>
          <a:bodyPr/>
          <a:lstStyle>
            <a:lvl1pPr marL="0" indent="0">
              <a:buNone/>
              <a:defRPr sz="1600">
                <a:latin typeface="Calibri" panose="020F0502020204030204" pitchFamily="34" charset="0"/>
                <a:ea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 Fuente 16 pt</a:t>
            </a:r>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31/01/2025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Tree>
    <p:extLst>
      <p:ext uri="{BB962C8B-B14F-4D97-AF65-F5344CB8AC3E}">
        <p14:creationId xmlns:p14="http://schemas.microsoft.com/office/powerpoint/2010/main" val="186811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n con título">
    <p:spTree>
      <p:nvGrpSpPr>
        <p:cNvPr id="1" name=""/>
        <p:cNvGrpSpPr/>
        <p:nvPr/>
      </p:nvGrpSpPr>
      <p:grpSpPr>
        <a:xfrm>
          <a:off x="0" y="0"/>
          <a:ext cx="0" cy="0"/>
          <a:chOff x="0" y="0"/>
          <a:chExt cx="0" cy="0"/>
        </a:xfrm>
      </p:grpSpPr>
      <p:pic>
        <p:nvPicPr>
          <p:cNvPr id="28" name="Gráfico 27">
            <a:extLst>
              <a:ext uri="{FF2B5EF4-FFF2-40B4-BE49-F238E27FC236}">
                <a16:creationId xmlns:a16="http://schemas.microsoft.com/office/drawing/2014/main" id="{AD27D058-8A32-0486-B6D6-1385EEF7F1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690"/>
            <a:ext cx="3343524" cy="239171"/>
          </a:xfrm>
          <a:prstGeom prst="rect">
            <a:avLst/>
          </a:prstGeom>
        </p:spPr>
      </p:pic>
      <p:sp>
        <p:nvSpPr>
          <p:cNvPr id="4" name="Forma libre: forma 3">
            <a:extLst>
              <a:ext uri="{FF2B5EF4-FFF2-40B4-BE49-F238E27FC236}">
                <a16:creationId xmlns:a16="http://schemas.microsoft.com/office/drawing/2014/main" id="{518AFA54-2EB9-AC8F-FD3F-C4521D421FE7}"/>
              </a:ext>
            </a:extLst>
          </p:cNvPr>
          <p:cNvSpPr/>
          <p:nvPr userDrawn="1"/>
        </p:nvSpPr>
        <p:spPr>
          <a:xfrm rot="10800000">
            <a:off x="-25006" y="118571"/>
            <a:ext cx="4098334" cy="916845"/>
          </a:xfrm>
          <a:custGeom>
            <a:avLst/>
            <a:gdLst>
              <a:gd name="connsiteX0" fmla="*/ 4098334 w 4098334"/>
              <a:gd name="connsiteY0" fmla="*/ 916845 h 916845"/>
              <a:gd name="connsiteX1" fmla="*/ 458422 w 4098334"/>
              <a:gd name="connsiteY1" fmla="*/ 916845 h 916845"/>
              <a:gd name="connsiteX2" fmla="*/ 0 w 4098334"/>
              <a:gd name="connsiteY2" fmla="*/ 458422 h 916845"/>
              <a:gd name="connsiteX3" fmla="*/ 458422 w 4098334"/>
              <a:gd name="connsiteY3" fmla="*/ 0 h 916845"/>
              <a:gd name="connsiteX4" fmla="*/ 4098334 w 4098334"/>
              <a:gd name="connsiteY4" fmla="*/ 0 h 916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8334" h="916845">
                <a:moveTo>
                  <a:pt x="4098334" y="916845"/>
                </a:moveTo>
                <a:lnTo>
                  <a:pt x="458422" y="916845"/>
                </a:lnTo>
                <a:cubicBezTo>
                  <a:pt x="205243" y="916845"/>
                  <a:pt x="0" y="711602"/>
                  <a:pt x="0" y="458422"/>
                </a:cubicBezTo>
                <a:cubicBezTo>
                  <a:pt x="0" y="205243"/>
                  <a:pt x="205243" y="0"/>
                  <a:pt x="458422" y="0"/>
                </a:cubicBezTo>
                <a:lnTo>
                  <a:pt x="4098334" y="0"/>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31/01/2025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0" name="CuadroTexto 19">
            <a:extLst>
              <a:ext uri="{FF2B5EF4-FFF2-40B4-BE49-F238E27FC236}">
                <a16:creationId xmlns:a16="http://schemas.microsoft.com/office/drawing/2014/main" id="{86EDB309-0858-2D8F-4134-36ADF870EC1A}"/>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grpSp>
        <p:nvGrpSpPr>
          <p:cNvPr id="22" name="Grupo 21">
            <a:extLst>
              <a:ext uri="{FF2B5EF4-FFF2-40B4-BE49-F238E27FC236}">
                <a16:creationId xmlns:a16="http://schemas.microsoft.com/office/drawing/2014/main" id="{E0654D13-A414-564E-5207-EBB9CD73B411}"/>
              </a:ext>
            </a:extLst>
          </p:cNvPr>
          <p:cNvGrpSpPr/>
          <p:nvPr userDrawn="1"/>
        </p:nvGrpSpPr>
        <p:grpSpPr>
          <a:xfrm>
            <a:off x="4293764" y="2188507"/>
            <a:ext cx="3531220" cy="1702097"/>
            <a:chOff x="2528154" y="2188507"/>
            <a:chExt cx="3531220" cy="1702097"/>
          </a:xfrm>
        </p:grpSpPr>
        <p:pic>
          <p:nvPicPr>
            <p:cNvPr id="23" name="Picture 2" descr="CERTIFICADO ISO 9001:2015 BUREAU VERITAS – JAR | Ildefonso Rosa Ramírez e  Hijos S.L.">
              <a:extLst>
                <a:ext uri="{FF2B5EF4-FFF2-40B4-BE49-F238E27FC236}">
                  <a16:creationId xmlns:a16="http://schemas.microsoft.com/office/drawing/2014/main" id="{4B156E18-0FFB-C27F-9858-5ED084B834AA}"/>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ERTIFICADO ISO 9001:2015 BUREAU VERITAS – JAR | Ildefonso Rosa Ramírez e  Hijos S.L.">
              <a:extLst>
                <a:ext uri="{FF2B5EF4-FFF2-40B4-BE49-F238E27FC236}">
                  <a16:creationId xmlns:a16="http://schemas.microsoft.com/office/drawing/2014/main" id="{9B233BE6-A3D7-9AA7-82E3-8C814DFAA74E}"/>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n 24">
              <a:extLst>
                <a:ext uri="{FF2B5EF4-FFF2-40B4-BE49-F238E27FC236}">
                  <a16:creationId xmlns:a16="http://schemas.microsoft.com/office/drawing/2014/main" id="{36CAD7AD-1B46-F971-CDDC-E1ACD622972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pic>
        <p:nvPicPr>
          <p:cNvPr id="27" name="Imagen 26">
            <a:extLst>
              <a:ext uri="{FF2B5EF4-FFF2-40B4-BE49-F238E27FC236}">
                <a16:creationId xmlns:a16="http://schemas.microsoft.com/office/drawing/2014/main" id="{B1E6135C-5AAC-76B7-DA44-89465A49150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36195" y="222027"/>
            <a:ext cx="2213453" cy="709934"/>
          </a:xfrm>
          <a:prstGeom prst="rect">
            <a:avLst/>
          </a:prstGeom>
        </p:spPr>
      </p:pic>
    </p:spTree>
    <p:extLst>
      <p:ext uri="{BB962C8B-B14F-4D97-AF65-F5344CB8AC3E}">
        <p14:creationId xmlns:p14="http://schemas.microsoft.com/office/powerpoint/2010/main" val="859806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Gracias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B5496A6B-95C3-35AB-B0F7-0295107F707F}"/>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18317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E8E3D39-184C-166B-AD85-2DDDC43CE0E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2456FDF-3959-5715-5BA4-A5300D00A2E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4F03BA1-6773-9F70-45A1-D447A0AEE367}"/>
              </a:ext>
            </a:extLst>
          </p:cNvPr>
          <p:cNvSpPr>
            <a:spLocks noGrp="1"/>
          </p:cNvSpPr>
          <p:nvPr>
            <p:ph type="dt" sz="half" idx="10"/>
          </p:nvPr>
        </p:nvSpPr>
        <p:spPr/>
        <p:txBody>
          <a:bodyPr/>
          <a:lstStyle/>
          <a:p>
            <a:fld id="{CDF88E34-D0E7-4C09-A75A-E5A7EF82DB09}" type="datetimeFigureOut">
              <a:rPr lang="es-CO" smtClean="0"/>
              <a:t>31/01/2025</a:t>
            </a:fld>
            <a:endParaRPr lang="es-CO"/>
          </a:p>
        </p:txBody>
      </p:sp>
      <p:sp>
        <p:nvSpPr>
          <p:cNvPr id="5" name="Marcador de pie de página 4">
            <a:extLst>
              <a:ext uri="{FF2B5EF4-FFF2-40B4-BE49-F238E27FC236}">
                <a16:creationId xmlns:a16="http://schemas.microsoft.com/office/drawing/2014/main" id="{5BC821B2-1DE9-E344-8BEB-FDB0D2EAAE2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C4A5C7-22E0-8F8C-2284-5DE480A92A35}"/>
              </a:ext>
            </a:extLst>
          </p:cNvPr>
          <p:cNvSpPr>
            <a:spLocks noGrp="1"/>
          </p:cNvSpPr>
          <p:nvPr>
            <p:ph type="sldNum" sz="quarter" idx="12"/>
          </p:nvPr>
        </p:nvSpPr>
        <p:spPr/>
        <p:txBody>
          <a:bodyPr/>
          <a:lstStyle/>
          <a:p>
            <a:fld id="{32AC19B9-4809-461D-9BE5-0D76AB0317EB}" type="slidenum">
              <a:rPr lang="es-CO" smtClean="0"/>
              <a:t>‹#›</a:t>
            </a:fld>
            <a:endParaRPr lang="es-CO"/>
          </a:p>
        </p:txBody>
      </p:sp>
    </p:spTree>
    <p:extLst>
      <p:ext uri="{BB962C8B-B14F-4D97-AF65-F5344CB8AC3E}">
        <p14:creationId xmlns:p14="http://schemas.microsoft.com/office/powerpoint/2010/main" val="5859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8" name="Triángulo isósceles 47">
            <a:extLst>
              <a:ext uri="{FF2B5EF4-FFF2-40B4-BE49-F238E27FC236}">
                <a16:creationId xmlns:a16="http://schemas.microsoft.com/office/drawing/2014/main" id="{D35001EE-7CC9-2E0F-42F1-1B9B262206A7}"/>
              </a:ext>
            </a:extLst>
          </p:cNvPr>
          <p:cNvSpPr/>
          <p:nvPr userDrawn="1"/>
        </p:nvSpPr>
        <p:spPr>
          <a:xfrm>
            <a:off x="7994718" y="5947890"/>
            <a:ext cx="1004670" cy="963466"/>
          </a:xfrm>
          <a:prstGeom prst="triangle">
            <a:avLst/>
          </a:prstGeom>
          <a:solidFill>
            <a:srgbClr val="1026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Forma libre: forma 43">
            <a:extLst>
              <a:ext uri="{FF2B5EF4-FFF2-40B4-BE49-F238E27FC236}">
                <a16:creationId xmlns:a16="http://schemas.microsoft.com/office/drawing/2014/main" id="{5E2BDA32-9535-318B-157F-5ABC5CFC2AFE}"/>
              </a:ext>
            </a:extLst>
          </p:cNvPr>
          <p:cNvSpPr/>
          <p:nvPr userDrawn="1"/>
        </p:nvSpPr>
        <p:spPr>
          <a:xfrm rot="9529021">
            <a:off x="7336892" y="-71484"/>
            <a:ext cx="2320322" cy="7000966"/>
          </a:xfrm>
          <a:custGeom>
            <a:avLst/>
            <a:gdLst>
              <a:gd name="connsiteX0" fmla="*/ 614037 w 2320322"/>
              <a:gd name="connsiteY0" fmla="*/ 7000966 h 7000966"/>
              <a:gd name="connsiteX1" fmla="*/ 0 w 2320322"/>
              <a:gd name="connsiteY1" fmla="*/ 6763006 h 7000966"/>
              <a:gd name="connsiteX2" fmla="*/ 1706285 w 2320322"/>
              <a:gd name="connsiteY2" fmla="*/ 0 h 7000966"/>
              <a:gd name="connsiteX3" fmla="*/ 2320322 w 2320322"/>
              <a:gd name="connsiteY3" fmla="*/ 237959 h 7000966"/>
            </a:gdLst>
            <a:ahLst/>
            <a:cxnLst>
              <a:cxn ang="0">
                <a:pos x="connsiteX0" y="connsiteY0"/>
              </a:cxn>
              <a:cxn ang="0">
                <a:pos x="connsiteX1" y="connsiteY1"/>
              </a:cxn>
              <a:cxn ang="0">
                <a:pos x="connsiteX2" y="connsiteY2"/>
              </a:cxn>
              <a:cxn ang="0">
                <a:pos x="connsiteX3" y="connsiteY3"/>
              </a:cxn>
            </a:cxnLst>
            <a:rect l="l" t="t" r="r" b="b"/>
            <a:pathLst>
              <a:path w="2320322" h="7000966">
                <a:moveTo>
                  <a:pt x="614037" y="7000966"/>
                </a:moveTo>
                <a:lnTo>
                  <a:pt x="0" y="6763006"/>
                </a:lnTo>
                <a:lnTo>
                  <a:pt x="1706285" y="0"/>
                </a:lnTo>
                <a:lnTo>
                  <a:pt x="2320322" y="237959"/>
                </a:lnTo>
                <a:close/>
              </a:path>
            </a:pathLst>
          </a:cu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Diagrama de flujo: entrada manual 15">
            <a:extLst>
              <a:ext uri="{FF2B5EF4-FFF2-40B4-BE49-F238E27FC236}">
                <a16:creationId xmlns:a16="http://schemas.microsoft.com/office/drawing/2014/main" id="{610E433C-8929-89C1-774C-AC527CB9A9F1}"/>
              </a:ext>
            </a:extLst>
          </p:cNvPr>
          <p:cNvSpPr/>
          <p:nvPr userDrawn="1"/>
        </p:nvSpPr>
        <p:spPr>
          <a:xfrm rot="5400000" flipH="1" flipV="1">
            <a:off x="6567952" y="1287308"/>
            <a:ext cx="6911357" cy="4336738"/>
          </a:xfrm>
          <a:prstGeom prst="flowChartManualInpu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Diagrama de flujo: entrada manual 19">
            <a:extLst>
              <a:ext uri="{FF2B5EF4-FFF2-40B4-BE49-F238E27FC236}">
                <a16:creationId xmlns:a16="http://schemas.microsoft.com/office/drawing/2014/main" id="{610E433C-8929-89C1-774C-AC527CB9A9F1}"/>
              </a:ext>
            </a:extLst>
          </p:cNvPr>
          <p:cNvSpPr/>
          <p:nvPr userDrawn="1"/>
        </p:nvSpPr>
        <p:spPr>
          <a:xfrm rot="5400000" flipH="1" flipV="1">
            <a:off x="6551803" y="1303458"/>
            <a:ext cx="6943654" cy="4336738"/>
          </a:xfrm>
          <a:prstGeom prst="flowChartManualInput">
            <a:avLst/>
          </a:prstGeom>
          <a:blipFill dpi="0" rotWithShape="0">
            <a:blip r:embed="rId2">
              <a:alphaModFix amt="38000"/>
            </a:blip>
            <a:srcRect/>
            <a:stretch>
              <a:fillRect l="-81400" t="-786" r="-9497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5" name="Grupo 44">
            <a:extLst>
              <a:ext uri="{FF2B5EF4-FFF2-40B4-BE49-F238E27FC236}">
                <a16:creationId xmlns:a16="http://schemas.microsoft.com/office/drawing/2014/main" id="{A363B1FC-E98D-5FF5-D7B0-C788FAFF7C18}"/>
              </a:ext>
            </a:extLst>
          </p:cNvPr>
          <p:cNvGrpSpPr/>
          <p:nvPr userDrawn="1"/>
        </p:nvGrpSpPr>
        <p:grpSpPr>
          <a:xfrm>
            <a:off x="8811882" y="6314229"/>
            <a:ext cx="3380117" cy="327007"/>
            <a:chOff x="8636485" y="6442253"/>
            <a:chExt cx="3380117" cy="327007"/>
          </a:xfrm>
        </p:grpSpPr>
        <p:sp>
          <p:nvSpPr>
            <p:cNvPr id="11" name="Subtítulo 2">
              <a:extLst>
                <a:ext uri="{FF2B5EF4-FFF2-40B4-BE49-F238E27FC236}">
                  <a16:creationId xmlns:a16="http://schemas.microsoft.com/office/drawing/2014/main" id="{ACD87067-AD6C-C8D6-E822-EDA3A66C619E}"/>
                </a:ext>
              </a:extLst>
            </p:cNvPr>
            <p:cNvSpPr txBox="1">
              <a:spLocks/>
            </p:cNvSpPr>
            <p:nvPr userDrawn="1"/>
          </p:nvSpPr>
          <p:spPr>
            <a:xfrm>
              <a:off x="8636485"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E4EEFA"/>
                  </a:solidFill>
                </a:rPr>
                <a:t>Versión: 2025</a:t>
              </a:r>
            </a:p>
          </p:txBody>
        </p:sp>
        <p:sp>
          <p:nvSpPr>
            <p:cNvPr id="12" name="Subtítulo 2">
              <a:extLst>
                <a:ext uri="{FF2B5EF4-FFF2-40B4-BE49-F238E27FC236}">
                  <a16:creationId xmlns:a16="http://schemas.microsoft.com/office/drawing/2014/main" id="{54B47BFE-CF98-03E3-DA3E-853E7815B8F3}"/>
                </a:ext>
              </a:extLst>
            </p:cNvPr>
            <p:cNvSpPr txBox="1">
              <a:spLocks/>
            </p:cNvSpPr>
            <p:nvPr userDrawn="1"/>
          </p:nvSpPr>
          <p:spPr>
            <a:xfrm>
              <a:off x="9705663"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3" name="Conector recto 12">
              <a:extLst>
                <a:ext uri="{FF2B5EF4-FFF2-40B4-BE49-F238E27FC236}">
                  <a16:creationId xmlns:a16="http://schemas.microsoft.com/office/drawing/2014/main" id="{12BAE0AE-BDA3-1847-8F6E-CA358CF0C6C6}"/>
                </a:ext>
              </a:extLst>
            </p:cNvPr>
            <p:cNvCxnSpPr>
              <a:cxnSpLocks/>
            </p:cNvCxnSpPr>
            <p:nvPr userDrawn="1"/>
          </p:nvCxnSpPr>
          <p:spPr>
            <a:xfrm>
              <a:off x="9705663"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35" name="Forma libre: forma 34">
            <a:extLst>
              <a:ext uri="{FF2B5EF4-FFF2-40B4-BE49-F238E27FC236}">
                <a16:creationId xmlns:a16="http://schemas.microsoft.com/office/drawing/2014/main" id="{5612C8D7-850D-50EF-8270-C489398759A2}"/>
              </a:ext>
            </a:extLst>
          </p:cNvPr>
          <p:cNvSpPr/>
          <p:nvPr userDrawn="1"/>
        </p:nvSpPr>
        <p:spPr>
          <a:xfrm rot="10800000">
            <a:off x="7432638" y="1057091"/>
            <a:ext cx="4759362" cy="1141046"/>
          </a:xfrm>
          <a:custGeom>
            <a:avLst/>
            <a:gdLst>
              <a:gd name="connsiteX0" fmla="*/ 4188839 w 4759362"/>
              <a:gd name="connsiteY0" fmla="*/ 1141046 h 1141046"/>
              <a:gd name="connsiteX1" fmla="*/ 0 w 4759362"/>
              <a:gd name="connsiteY1" fmla="*/ 1141046 h 1141046"/>
              <a:gd name="connsiteX2" fmla="*/ 0 w 4759362"/>
              <a:gd name="connsiteY2" fmla="*/ 0 h 1141046"/>
              <a:gd name="connsiteX3" fmla="*/ 4188839 w 4759362"/>
              <a:gd name="connsiteY3" fmla="*/ 0 h 1141046"/>
              <a:gd name="connsiteX4" fmla="*/ 4759362 w 4759362"/>
              <a:gd name="connsiteY4" fmla="*/ 570523 h 1141046"/>
              <a:gd name="connsiteX5" fmla="*/ 4188839 w 4759362"/>
              <a:gd name="connsiteY5" fmla="*/ 1141046 h 114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9362" h="1141046">
                <a:moveTo>
                  <a:pt x="4188839" y="1141046"/>
                </a:moveTo>
                <a:lnTo>
                  <a:pt x="0" y="1141046"/>
                </a:lnTo>
                <a:lnTo>
                  <a:pt x="0" y="0"/>
                </a:lnTo>
                <a:lnTo>
                  <a:pt x="4188839" y="0"/>
                </a:lnTo>
                <a:cubicBezTo>
                  <a:pt x="4503930" y="0"/>
                  <a:pt x="4759362" y="255432"/>
                  <a:pt x="4759362" y="570523"/>
                </a:cubicBezTo>
                <a:cubicBezTo>
                  <a:pt x="4759362" y="885614"/>
                  <a:pt x="4503930" y="1141046"/>
                  <a:pt x="4188839" y="1141046"/>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8" name="Rectángulo 7">
            <a:extLst>
              <a:ext uri="{FF2B5EF4-FFF2-40B4-BE49-F238E27FC236}">
                <a16:creationId xmlns:a16="http://schemas.microsoft.com/office/drawing/2014/main" id="{F18CD5F6-F113-1D70-FD61-784C5D528335}"/>
              </a:ext>
            </a:extLst>
          </p:cNvPr>
          <p:cNvSpPr/>
          <p:nvPr userDrawn="1"/>
        </p:nvSpPr>
        <p:spPr>
          <a:xfrm>
            <a:off x="11623330" y="0"/>
            <a:ext cx="568670" cy="1580298"/>
          </a:xfrm>
          <a:prstGeom prst="rect">
            <a:avLst/>
          </a:prstGeom>
          <a:blipFill>
            <a:blip r:embed="rId3">
              <a:lum bright="70000" contrast="-70000"/>
            </a:blip>
            <a:stretch>
              <a:fillRect l="-17680" r="-23978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55" name="Gráfico 54">
            <a:extLst>
              <a:ext uri="{FF2B5EF4-FFF2-40B4-BE49-F238E27FC236}">
                <a16:creationId xmlns:a16="http://schemas.microsoft.com/office/drawing/2014/main" id="{A1AA4A7D-B512-56A6-6869-2D949C6E07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cxnSp>
        <p:nvCxnSpPr>
          <p:cNvPr id="56" name="Conector recto 55">
            <a:extLst>
              <a:ext uri="{FF2B5EF4-FFF2-40B4-BE49-F238E27FC236}">
                <a16:creationId xmlns:a16="http://schemas.microsoft.com/office/drawing/2014/main" id="{6DE64664-6FE2-AAD9-B242-D6B8F6232BA7}"/>
              </a:ext>
            </a:extLst>
          </p:cNvPr>
          <p:cNvCxnSpPr>
            <a:cxnSpLocks/>
          </p:cNvCxnSpPr>
          <p:nvPr userDrawn="1"/>
        </p:nvCxnSpPr>
        <p:spPr>
          <a:xfrm>
            <a:off x="6035748" y="6651150"/>
            <a:ext cx="1906807"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cxnSp>
        <p:nvCxnSpPr>
          <p:cNvPr id="57" name="Conector recto 56">
            <a:extLst>
              <a:ext uri="{FF2B5EF4-FFF2-40B4-BE49-F238E27FC236}">
                <a16:creationId xmlns:a16="http://schemas.microsoft.com/office/drawing/2014/main" id="{A843DE5E-A159-20C4-B725-A0C23CB71733}"/>
              </a:ext>
            </a:extLst>
          </p:cNvPr>
          <p:cNvCxnSpPr>
            <a:cxnSpLocks/>
          </p:cNvCxnSpPr>
          <p:nvPr userDrawn="1"/>
        </p:nvCxnSpPr>
        <p:spPr>
          <a:xfrm>
            <a:off x="1151877" y="344522"/>
            <a:ext cx="2281643"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58" name="Rectángulo 57">
            <a:extLst>
              <a:ext uri="{FF2B5EF4-FFF2-40B4-BE49-F238E27FC236}">
                <a16:creationId xmlns:a16="http://schemas.microsoft.com/office/drawing/2014/main" id="{E3919DD2-6C01-982E-B0A5-FCDD0FDBB745}"/>
              </a:ext>
            </a:extLst>
          </p:cNvPr>
          <p:cNvSpPr/>
          <p:nvPr userDrawn="1"/>
        </p:nvSpPr>
        <p:spPr>
          <a:xfrm flipV="1">
            <a:off x="5975496"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9" name="Gráfico 58">
            <a:extLst>
              <a:ext uri="{FF2B5EF4-FFF2-40B4-BE49-F238E27FC236}">
                <a16:creationId xmlns:a16="http://schemas.microsoft.com/office/drawing/2014/main" id="{154DB922-E45D-78D6-FB7D-6C03DDD1F8C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681333" y="300900"/>
            <a:ext cx="1117241" cy="79919"/>
          </a:xfrm>
          <a:prstGeom prst="rect">
            <a:avLst/>
          </a:prstGeom>
        </p:spPr>
      </p:pic>
      <p:pic>
        <p:nvPicPr>
          <p:cNvPr id="60" name="Gráfico 59">
            <a:extLst>
              <a:ext uri="{FF2B5EF4-FFF2-40B4-BE49-F238E27FC236}">
                <a16:creationId xmlns:a16="http://schemas.microsoft.com/office/drawing/2014/main" id="{FB92AE36-F2C1-F34B-71EF-A8E6F25E4F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59984" y="6610645"/>
            <a:ext cx="1117241" cy="79919"/>
          </a:xfrm>
          <a:prstGeom prst="rect">
            <a:avLst/>
          </a:prstGeom>
        </p:spPr>
      </p:pic>
      <p:sp>
        <p:nvSpPr>
          <p:cNvPr id="61" name="Rectángulo 60">
            <a:extLst>
              <a:ext uri="{FF2B5EF4-FFF2-40B4-BE49-F238E27FC236}">
                <a16:creationId xmlns:a16="http://schemas.microsoft.com/office/drawing/2014/main" id="{FAE2FD70-7ED4-750E-CA1C-5914123E06CA}"/>
              </a:ext>
            </a:extLst>
          </p:cNvPr>
          <p:cNvSpPr/>
          <p:nvPr userDrawn="1"/>
        </p:nvSpPr>
        <p:spPr>
          <a:xfrm flipV="1">
            <a:off x="3411223"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Rectángulo 61">
            <a:extLst>
              <a:ext uri="{FF2B5EF4-FFF2-40B4-BE49-F238E27FC236}">
                <a16:creationId xmlns:a16="http://schemas.microsoft.com/office/drawing/2014/main" id="{B39487E3-3BD2-0794-750B-B015386AA6EE}"/>
              </a:ext>
            </a:extLst>
          </p:cNvPr>
          <p:cNvSpPr/>
          <p:nvPr userDrawn="1"/>
        </p:nvSpPr>
        <p:spPr>
          <a:xfrm flipV="1">
            <a:off x="1058721"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Rectángulo 62">
            <a:extLst>
              <a:ext uri="{FF2B5EF4-FFF2-40B4-BE49-F238E27FC236}">
                <a16:creationId xmlns:a16="http://schemas.microsoft.com/office/drawing/2014/main" id="{B949ADB0-B410-A8A4-846A-D6BE0DAF84FF}"/>
              </a:ext>
            </a:extLst>
          </p:cNvPr>
          <p:cNvSpPr/>
          <p:nvPr userDrawn="1"/>
        </p:nvSpPr>
        <p:spPr>
          <a:xfrm flipV="1">
            <a:off x="7887423"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ráfico 4">
            <a:extLst>
              <a:ext uri="{FF2B5EF4-FFF2-40B4-BE49-F238E27FC236}">
                <a16:creationId xmlns:a16="http://schemas.microsoft.com/office/drawing/2014/main" id="{B563D6FC-B7A6-E214-7C72-FD9B5FAAE641}"/>
              </a:ext>
            </a:extLst>
          </p:cNvPr>
          <p:cNvPicPr>
            <a:picLocks noChangeAspect="1"/>
          </p:cNvPicPr>
          <p:nvPr userDrawn="1"/>
        </p:nvPicPr>
        <p:blipFill>
          <a:blip r:embed="rId8">
            <a:alphaModFix amt="67000"/>
            <a:extLst>
              <a:ext uri="{96DAC541-7B7A-43D3-8B79-37D633B846F1}">
                <asvg:svgBlip xmlns:asvg="http://schemas.microsoft.com/office/drawing/2016/SVG/main" r:embed="rId9"/>
              </a:ext>
            </a:extLst>
          </a:blip>
          <a:stretch>
            <a:fillRect/>
          </a:stretch>
        </p:blipFill>
        <p:spPr>
          <a:xfrm rot="10800000">
            <a:off x="11401850" y="2224688"/>
            <a:ext cx="790149" cy="1580298"/>
          </a:xfrm>
          <a:prstGeom prst="rect">
            <a:avLst/>
          </a:prstGeom>
        </p:spPr>
      </p:pic>
      <p:sp>
        <p:nvSpPr>
          <p:cNvPr id="53" name="Elipse 52">
            <a:extLst>
              <a:ext uri="{FF2B5EF4-FFF2-40B4-BE49-F238E27FC236}">
                <a16:creationId xmlns:a16="http://schemas.microsoft.com/office/drawing/2014/main" id="{70DED0B7-7DEB-1DF2-6FD1-817C279751B4}"/>
              </a:ext>
            </a:extLst>
          </p:cNvPr>
          <p:cNvSpPr/>
          <p:nvPr userDrawn="1"/>
        </p:nvSpPr>
        <p:spPr>
          <a:xfrm>
            <a:off x="11413174" y="2124070"/>
            <a:ext cx="737831" cy="737831"/>
          </a:xfrm>
          <a:prstGeom prst="ellipse">
            <a:avLst/>
          </a:prstGeom>
          <a:solidFill>
            <a:schemeClr val="bg1">
              <a:alpha val="84000"/>
            </a:schemeClr>
          </a:solidFill>
          <a:ln w="330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5800" dirty="0"/>
          </a:p>
        </p:txBody>
      </p:sp>
      <p:pic>
        <p:nvPicPr>
          <p:cNvPr id="2" name="Imagen 1">
            <a:extLst>
              <a:ext uri="{FF2B5EF4-FFF2-40B4-BE49-F238E27FC236}">
                <a16:creationId xmlns:a16="http://schemas.microsoft.com/office/drawing/2014/main" id="{D47E6233-AD01-D01B-0564-0312F9533D6D}"/>
              </a:ext>
            </a:extLst>
          </p:cNvPr>
          <p:cNvPicPr>
            <a:picLocks noChangeAspect="1"/>
          </p:cNvPicPr>
          <p:nvPr userDrawn="1"/>
        </p:nvPicPr>
        <p:blipFill>
          <a:blip r:embed="rId10">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62055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BA7F7-EEEA-521A-09A2-062A303A4482}"/>
              </a:ext>
            </a:extLst>
          </p:cNvPr>
          <p:cNvSpPr>
            <a:spLocks noGrp="1"/>
          </p:cNvSpPr>
          <p:nvPr>
            <p:ph type="title" hasCustomPrompt="1"/>
          </p:nvPr>
        </p:nvSpPr>
        <p:spPr>
          <a:xfrm>
            <a:off x="831850" y="1709738"/>
            <a:ext cx="10515600" cy="2852737"/>
          </a:xfrm>
        </p:spPr>
        <p:txBody>
          <a:bodyPr anchor="b"/>
          <a:lstStyle>
            <a:lvl1pPr>
              <a:defRPr sz="60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E535D52B-A367-D1D1-7E68-7EC5097E019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82000"/>
                  </a:schemeClr>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sp>
        <p:nvSpPr>
          <p:cNvPr id="4" name="Marcador de fecha 3">
            <a:extLst>
              <a:ext uri="{FF2B5EF4-FFF2-40B4-BE49-F238E27FC236}">
                <a16:creationId xmlns:a16="http://schemas.microsoft.com/office/drawing/2014/main" id="{E0C55430-0DC4-B7CE-0AC7-90582EDDE098}"/>
              </a:ext>
            </a:extLst>
          </p:cNvPr>
          <p:cNvSpPr>
            <a:spLocks noGrp="1"/>
          </p:cNvSpPr>
          <p:nvPr>
            <p:ph type="dt" sz="half" idx="10"/>
          </p:nvPr>
        </p:nvSpPr>
        <p:spPr/>
        <p:txBody>
          <a:bodyPr/>
          <a:lstStyle/>
          <a:p>
            <a:fld id="{CDF88E34-D0E7-4C09-A75A-E5A7EF82DB09}" type="datetimeFigureOut">
              <a:rPr lang="es-CO" smtClean="0"/>
              <a:t>31/01/2025</a:t>
            </a:fld>
            <a:endParaRPr lang="es-CO"/>
          </a:p>
        </p:txBody>
      </p:sp>
      <p:sp>
        <p:nvSpPr>
          <p:cNvPr id="5" name="Marcador de pie de página 4">
            <a:extLst>
              <a:ext uri="{FF2B5EF4-FFF2-40B4-BE49-F238E27FC236}">
                <a16:creationId xmlns:a16="http://schemas.microsoft.com/office/drawing/2014/main" id="{B25F882F-7348-9D16-18DA-7CE4AB36A5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4E651C4-6359-5D60-50A4-50377A42D313}"/>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7" name="Conector recto 6">
            <a:extLst>
              <a:ext uri="{FF2B5EF4-FFF2-40B4-BE49-F238E27FC236}">
                <a16:creationId xmlns:a16="http://schemas.microsoft.com/office/drawing/2014/main" id="{E9880E6B-18D3-4698-9B68-238ADCDEEDBC}"/>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234CFEF1-C34D-D061-B89E-EEEF497E2622}"/>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45E7177E-FA93-A24A-4594-CCB92D1B7BF0}"/>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0" name="Gráfico 9">
            <a:extLst>
              <a:ext uri="{FF2B5EF4-FFF2-40B4-BE49-F238E27FC236}">
                <a16:creationId xmlns:a16="http://schemas.microsoft.com/office/drawing/2014/main" id="{98563242-8066-2FB2-8BDE-9A8E38E932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1" name="Rectángulo 10">
            <a:extLst>
              <a:ext uri="{FF2B5EF4-FFF2-40B4-BE49-F238E27FC236}">
                <a16:creationId xmlns:a16="http://schemas.microsoft.com/office/drawing/2014/main" id="{2FA88472-C4AF-55ED-1ED4-DE17486EBB13}"/>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91AF0239-24ED-0330-4F99-42126449352E}"/>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3" name="Grupo 12">
            <a:extLst>
              <a:ext uri="{FF2B5EF4-FFF2-40B4-BE49-F238E27FC236}">
                <a16:creationId xmlns:a16="http://schemas.microsoft.com/office/drawing/2014/main" id="{89E18B4C-4BC0-AC60-63F7-FC1028A9A467}"/>
              </a:ext>
            </a:extLst>
          </p:cNvPr>
          <p:cNvGrpSpPr/>
          <p:nvPr userDrawn="1"/>
        </p:nvGrpSpPr>
        <p:grpSpPr>
          <a:xfrm>
            <a:off x="8505690" y="6270037"/>
            <a:ext cx="3686309" cy="555664"/>
            <a:chOff x="8505690" y="6270037"/>
            <a:chExt cx="3686309" cy="555664"/>
          </a:xfrm>
        </p:grpSpPr>
        <p:sp>
          <p:nvSpPr>
            <p:cNvPr id="14" name="Forma libre: forma 13">
              <a:extLst>
                <a:ext uri="{FF2B5EF4-FFF2-40B4-BE49-F238E27FC236}">
                  <a16:creationId xmlns:a16="http://schemas.microsoft.com/office/drawing/2014/main" id="{918B77D8-FBEB-4E5A-955D-53CE5AEDE76C}"/>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5" name="Subtítulo 2">
              <a:extLst>
                <a:ext uri="{FF2B5EF4-FFF2-40B4-BE49-F238E27FC236}">
                  <a16:creationId xmlns:a16="http://schemas.microsoft.com/office/drawing/2014/main" id="{C262461A-0D66-5349-8678-24C10B140748}"/>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6" name="Subtítulo 2">
              <a:extLst>
                <a:ext uri="{FF2B5EF4-FFF2-40B4-BE49-F238E27FC236}">
                  <a16:creationId xmlns:a16="http://schemas.microsoft.com/office/drawing/2014/main" id="{EF47B88E-B3BF-E1D2-0AD2-E03797CF8B0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28F94F19-9DB7-7F52-CE8D-F592C880B09E}"/>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8" name="Gráfico 17">
            <a:extLst>
              <a:ext uri="{FF2B5EF4-FFF2-40B4-BE49-F238E27FC236}">
                <a16:creationId xmlns:a16="http://schemas.microsoft.com/office/drawing/2014/main" id="{DC342B7A-1180-71EC-07CB-35BFE099D5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19" name="Imagen 18">
            <a:extLst>
              <a:ext uri="{FF2B5EF4-FFF2-40B4-BE49-F238E27FC236}">
                <a16:creationId xmlns:a16="http://schemas.microsoft.com/office/drawing/2014/main" id="{73DB3121-B4B9-80B9-F22A-7AA4D2E7725B}"/>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60542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7CA7C-8BCB-8B20-785D-877B9269CD16}"/>
              </a:ext>
            </a:extLst>
          </p:cNvPr>
          <p:cNvSpPr>
            <a:spLocks noGrp="1"/>
          </p:cNvSpPr>
          <p:nvPr>
            <p:ph type="title" hasCustomPrompt="1"/>
          </p:nvPr>
        </p:nvSpPr>
        <p:spPr/>
        <p:txBody>
          <a:bodyPr/>
          <a:lstStyle>
            <a:lvl1pPr>
              <a:defRPr b="1"/>
            </a:lvl1pPr>
          </a:lstStyle>
          <a:p>
            <a:r>
              <a:rPr lang="es-ES" dirty="0"/>
              <a:t>TÍTULO DIAPOSITIVAS CALIBRI 36PT</a:t>
            </a:r>
            <a:endParaRPr lang="es-CO" dirty="0"/>
          </a:p>
        </p:txBody>
      </p:sp>
      <p:sp>
        <p:nvSpPr>
          <p:cNvPr id="3" name="Marcador de contenido 2">
            <a:extLst>
              <a:ext uri="{FF2B5EF4-FFF2-40B4-BE49-F238E27FC236}">
                <a16:creationId xmlns:a16="http://schemas.microsoft.com/office/drawing/2014/main" id="{8887C767-EC3C-7422-9A2A-4CEB856350BD}"/>
              </a:ext>
            </a:extLst>
          </p:cNvPr>
          <p:cNvSpPr>
            <a:spLocks noGrp="1"/>
          </p:cNvSpPr>
          <p:nvPr>
            <p:ph sz="half" idx="1"/>
          </p:nvPr>
        </p:nvSpPr>
        <p:spPr>
          <a:xfrm>
            <a:off x="838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contenido 3">
            <a:extLst>
              <a:ext uri="{FF2B5EF4-FFF2-40B4-BE49-F238E27FC236}">
                <a16:creationId xmlns:a16="http://schemas.microsoft.com/office/drawing/2014/main" id="{93CAEDC3-E5EA-69A7-0BA9-63C9EC7E0CB8}"/>
              </a:ext>
            </a:extLst>
          </p:cNvPr>
          <p:cNvSpPr>
            <a:spLocks noGrp="1"/>
          </p:cNvSpPr>
          <p:nvPr>
            <p:ph sz="half" idx="2"/>
          </p:nvPr>
        </p:nvSpPr>
        <p:spPr>
          <a:xfrm>
            <a:off x="6172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056311E-BAFA-D74E-B01D-A75DA196EC8B}"/>
              </a:ext>
            </a:extLst>
          </p:cNvPr>
          <p:cNvSpPr>
            <a:spLocks noGrp="1"/>
          </p:cNvSpPr>
          <p:nvPr>
            <p:ph type="dt" sz="half" idx="10"/>
          </p:nvPr>
        </p:nvSpPr>
        <p:spPr/>
        <p:txBody>
          <a:bodyPr/>
          <a:lstStyle/>
          <a:p>
            <a:fld id="{CDF88E34-D0E7-4C09-A75A-E5A7EF82DB09}" type="datetimeFigureOut">
              <a:rPr lang="es-CO" smtClean="0"/>
              <a:t>31/01/2025</a:t>
            </a:fld>
            <a:endParaRPr lang="es-CO"/>
          </a:p>
        </p:txBody>
      </p:sp>
      <p:sp>
        <p:nvSpPr>
          <p:cNvPr id="6" name="Marcador de pie de página 5">
            <a:extLst>
              <a:ext uri="{FF2B5EF4-FFF2-40B4-BE49-F238E27FC236}">
                <a16:creationId xmlns:a16="http://schemas.microsoft.com/office/drawing/2014/main" id="{B81FDE75-581A-F953-6437-7AF9E2E9D1A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DF55AA8-B079-706C-A891-C5CDD278ACA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5AA234D7-CDDD-5167-40B5-9EBAD1B51084}"/>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F9DA892C-96B1-7260-40ED-225E33767764}"/>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86B28CAC-13D6-C4C8-F379-4E7611F7CE8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8F6CC01A-0F1F-69C4-4BA1-C7428B2EA9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856D2ED7-0BF6-2CB7-93C3-09E58611344A}"/>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5380A055-5F9B-4C13-E5BB-2C7D13761B74}"/>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2F04C268-D9B8-7790-E7DB-0A0B8F20CC49}"/>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DA2E2D0C-1323-A818-C193-C9B5E7610305}"/>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AF28E2A3-F78F-FE9A-1825-8E8E6A1306BA}"/>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9720C3DA-7FD3-3768-A27F-75E1516E3931}"/>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067C8115-5CCB-7D32-99DD-BDBFF485C441}"/>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179C0306-D8D0-F71C-CF1E-9A095DA664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0" name="Imagen 19">
            <a:extLst>
              <a:ext uri="{FF2B5EF4-FFF2-40B4-BE49-F238E27FC236}">
                <a16:creationId xmlns:a16="http://schemas.microsoft.com/office/drawing/2014/main" id="{5B6C8D6E-0E68-2C8A-D494-EF409EE3F532}"/>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236807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8CF10-8C0D-E5B9-3720-9C21044E4C59}"/>
              </a:ext>
            </a:extLst>
          </p:cNvPr>
          <p:cNvSpPr>
            <a:spLocks noGrp="1"/>
          </p:cNvSpPr>
          <p:nvPr>
            <p:ph type="title" hasCustomPrompt="1"/>
          </p:nvPr>
        </p:nvSpPr>
        <p:spPr>
          <a:xfrm>
            <a:off x="839788" y="365125"/>
            <a:ext cx="10515600" cy="1325563"/>
          </a:xfrm>
        </p:spPr>
        <p:txBody>
          <a:bodyPr/>
          <a:lstStyle>
            <a:lvl1pPr>
              <a:defRPr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A0A70D2E-568B-3D3B-1CF1-9D60848C13E3}"/>
              </a:ext>
            </a:extLst>
          </p:cNvPr>
          <p:cNvSpPr>
            <a:spLocks noGrp="1"/>
          </p:cNvSpPr>
          <p:nvPr>
            <p:ph type="body" idx="1" hasCustomPrompt="1"/>
          </p:nvPr>
        </p:nvSpPr>
        <p:spPr>
          <a:xfrm>
            <a:off x="839788" y="1681163"/>
            <a:ext cx="5157787"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4" name="Marcador de contenido 3">
            <a:extLst>
              <a:ext uri="{FF2B5EF4-FFF2-40B4-BE49-F238E27FC236}">
                <a16:creationId xmlns:a16="http://schemas.microsoft.com/office/drawing/2014/main" id="{F244F8B5-B60A-FABA-AEDD-3CF224AFDE63}"/>
              </a:ext>
            </a:extLst>
          </p:cNvPr>
          <p:cNvSpPr>
            <a:spLocks noGrp="1"/>
          </p:cNvSpPr>
          <p:nvPr>
            <p:ph sz="half" idx="2"/>
          </p:nvPr>
        </p:nvSpPr>
        <p:spPr>
          <a:xfrm>
            <a:off x="839788" y="2505075"/>
            <a:ext cx="5157787"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Marcador de texto 4">
            <a:extLst>
              <a:ext uri="{FF2B5EF4-FFF2-40B4-BE49-F238E27FC236}">
                <a16:creationId xmlns:a16="http://schemas.microsoft.com/office/drawing/2014/main" id="{49ED1C77-70DB-FA58-1F9D-A224E69DBA57}"/>
              </a:ext>
            </a:extLst>
          </p:cNvPr>
          <p:cNvSpPr>
            <a:spLocks noGrp="1"/>
          </p:cNvSpPr>
          <p:nvPr>
            <p:ph type="body" sz="quarter" idx="3" hasCustomPrompt="1"/>
          </p:nvPr>
        </p:nvSpPr>
        <p:spPr>
          <a:xfrm>
            <a:off x="6172200" y="1681163"/>
            <a:ext cx="5183188"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6" name="Marcador de contenido 5">
            <a:extLst>
              <a:ext uri="{FF2B5EF4-FFF2-40B4-BE49-F238E27FC236}">
                <a16:creationId xmlns:a16="http://schemas.microsoft.com/office/drawing/2014/main" id="{F5477175-FF90-AD82-F463-0A359BECF9BC}"/>
              </a:ext>
            </a:extLst>
          </p:cNvPr>
          <p:cNvSpPr>
            <a:spLocks noGrp="1"/>
          </p:cNvSpPr>
          <p:nvPr>
            <p:ph sz="quarter" idx="4"/>
          </p:nvPr>
        </p:nvSpPr>
        <p:spPr>
          <a:xfrm>
            <a:off x="6172200" y="2505075"/>
            <a:ext cx="5183188"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0C6A2398-8219-4B1D-2852-6EF0B23E25AB}"/>
              </a:ext>
            </a:extLst>
          </p:cNvPr>
          <p:cNvSpPr>
            <a:spLocks noGrp="1"/>
          </p:cNvSpPr>
          <p:nvPr>
            <p:ph type="dt" sz="half" idx="10"/>
          </p:nvPr>
        </p:nvSpPr>
        <p:spPr/>
        <p:txBody>
          <a:bodyPr/>
          <a:lstStyle/>
          <a:p>
            <a:fld id="{CDF88E34-D0E7-4C09-A75A-E5A7EF82DB09}" type="datetimeFigureOut">
              <a:rPr lang="es-CO" smtClean="0"/>
              <a:t>31/01/2025</a:t>
            </a:fld>
            <a:endParaRPr lang="es-CO"/>
          </a:p>
        </p:txBody>
      </p:sp>
      <p:sp>
        <p:nvSpPr>
          <p:cNvPr id="8" name="Marcador de pie de página 7">
            <a:extLst>
              <a:ext uri="{FF2B5EF4-FFF2-40B4-BE49-F238E27FC236}">
                <a16:creationId xmlns:a16="http://schemas.microsoft.com/office/drawing/2014/main" id="{619160D6-9314-7B64-9F0B-83400F7A09E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20F135F-4C69-6197-41A1-6664D664631B}"/>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10" name="Conector recto 9">
            <a:extLst>
              <a:ext uri="{FF2B5EF4-FFF2-40B4-BE49-F238E27FC236}">
                <a16:creationId xmlns:a16="http://schemas.microsoft.com/office/drawing/2014/main" id="{2004F532-9488-327E-DDA9-5F2F27962166}"/>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11" name="Rectángulo 10">
            <a:extLst>
              <a:ext uri="{FF2B5EF4-FFF2-40B4-BE49-F238E27FC236}">
                <a16:creationId xmlns:a16="http://schemas.microsoft.com/office/drawing/2014/main" id="{A9049F49-14E3-E7AE-BFE2-DAF83E9E66E8}"/>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a:extLst>
              <a:ext uri="{FF2B5EF4-FFF2-40B4-BE49-F238E27FC236}">
                <a16:creationId xmlns:a16="http://schemas.microsoft.com/office/drawing/2014/main" id="{7050E000-49F0-50FA-C39E-B1F0758FF702}"/>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3" name="Gráfico 12">
            <a:extLst>
              <a:ext uri="{FF2B5EF4-FFF2-40B4-BE49-F238E27FC236}">
                <a16:creationId xmlns:a16="http://schemas.microsoft.com/office/drawing/2014/main" id="{0C3E57D4-97A5-6B32-4693-964FCA0FD4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4" name="Rectángulo 13">
            <a:extLst>
              <a:ext uri="{FF2B5EF4-FFF2-40B4-BE49-F238E27FC236}">
                <a16:creationId xmlns:a16="http://schemas.microsoft.com/office/drawing/2014/main" id="{2608DF07-9201-AEDB-0162-E91C5A3B8D7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18D78CA0-DDCF-2CA0-E2ED-B3D2E68189D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3DE89ADC-1BEF-2828-B939-44ACC47B7CEA}"/>
              </a:ext>
            </a:extLst>
          </p:cNvPr>
          <p:cNvGrpSpPr/>
          <p:nvPr userDrawn="1"/>
        </p:nvGrpSpPr>
        <p:grpSpPr>
          <a:xfrm>
            <a:off x="8505690" y="6270037"/>
            <a:ext cx="3686309" cy="555664"/>
            <a:chOff x="8505690" y="6270037"/>
            <a:chExt cx="3686309" cy="555664"/>
          </a:xfrm>
        </p:grpSpPr>
        <p:sp>
          <p:nvSpPr>
            <p:cNvPr id="17" name="Forma libre: forma 16">
              <a:extLst>
                <a:ext uri="{FF2B5EF4-FFF2-40B4-BE49-F238E27FC236}">
                  <a16:creationId xmlns:a16="http://schemas.microsoft.com/office/drawing/2014/main" id="{B56243B2-68EF-F922-E3D5-A526D2412E79}"/>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8" name="Subtítulo 2">
              <a:extLst>
                <a:ext uri="{FF2B5EF4-FFF2-40B4-BE49-F238E27FC236}">
                  <a16:creationId xmlns:a16="http://schemas.microsoft.com/office/drawing/2014/main" id="{23476CD7-9C70-E19B-E52F-C396A78F5BF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9" name="Subtítulo 2">
              <a:extLst>
                <a:ext uri="{FF2B5EF4-FFF2-40B4-BE49-F238E27FC236}">
                  <a16:creationId xmlns:a16="http://schemas.microsoft.com/office/drawing/2014/main" id="{38EF89A1-6F14-AA99-C7F9-1D300EAD29C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20" name="Conector recto 19">
              <a:extLst>
                <a:ext uri="{FF2B5EF4-FFF2-40B4-BE49-F238E27FC236}">
                  <a16:creationId xmlns:a16="http://schemas.microsoft.com/office/drawing/2014/main" id="{4138AC00-C692-B5EF-1295-FDE21C064E08}"/>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21" name="Gráfico 20">
            <a:extLst>
              <a:ext uri="{FF2B5EF4-FFF2-40B4-BE49-F238E27FC236}">
                <a16:creationId xmlns:a16="http://schemas.microsoft.com/office/drawing/2014/main" id="{7479E789-52B2-3A3B-13B5-04509A7F28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2" name="Imagen 21">
            <a:extLst>
              <a:ext uri="{FF2B5EF4-FFF2-40B4-BE49-F238E27FC236}">
                <a16:creationId xmlns:a16="http://schemas.microsoft.com/office/drawing/2014/main" id="{A35F2E99-AF2C-7355-4264-C244E0C780A8}"/>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23001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3BBB0E51-1CBA-3958-2D10-0329A41AD0C3}"/>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6" name="Conector recto 5">
            <a:extLst>
              <a:ext uri="{FF2B5EF4-FFF2-40B4-BE49-F238E27FC236}">
                <a16:creationId xmlns:a16="http://schemas.microsoft.com/office/drawing/2014/main" id="{A7160B39-792F-5079-F74D-A62B30411DEB}"/>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D49858A4-23E2-3FB0-4C5B-8988E374C2CE}"/>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Conector recto 7">
            <a:extLst>
              <a:ext uri="{FF2B5EF4-FFF2-40B4-BE49-F238E27FC236}">
                <a16:creationId xmlns:a16="http://schemas.microsoft.com/office/drawing/2014/main" id="{D8158569-59C9-7B27-BB1E-08CF31B71AEA}"/>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9" name="Gráfico 8">
            <a:extLst>
              <a:ext uri="{FF2B5EF4-FFF2-40B4-BE49-F238E27FC236}">
                <a16:creationId xmlns:a16="http://schemas.microsoft.com/office/drawing/2014/main" id="{925A6155-69E8-825F-CA51-57EB95CE6F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312EE936-70D4-9791-6EE4-B17275B51EFF}"/>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477FA1EC-0A09-1956-F68A-6533A9C291E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2" name="Grupo 11">
            <a:extLst>
              <a:ext uri="{FF2B5EF4-FFF2-40B4-BE49-F238E27FC236}">
                <a16:creationId xmlns:a16="http://schemas.microsoft.com/office/drawing/2014/main" id="{1F6343D1-E8A7-9E36-3B1E-3F8DCD7F31CD}"/>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7044A2EA-F3BC-D77E-2BA0-819294F06B03}"/>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009E9A0D-C3E6-ABFD-5EF9-60A19C76601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D9C78D52-4E25-5337-A9E5-9589ACFBDCAF}"/>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02F3ACF5-7D54-BA21-8D70-E40AA9B64054}"/>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39ABE915-9ACE-5D3D-6AB1-B8CB6124C3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18" name="Título 1">
            <a:extLst>
              <a:ext uri="{FF2B5EF4-FFF2-40B4-BE49-F238E27FC236}">
                <a16:creationId xmlns:a16="http://schemas.microsoft.com/office/drawing/2014/main" id="{FBFE5140-E140-52B1-99EC-FC607B7DB1D6}"/>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19" name="Marcador de texto 2">
            <a:extLst>
              <a:ext uri="{FF2B5EF4-FFF2-40B4-BE49-F238E27FC236}">
                <a16:creationId xmlns:a16="http://schemas.microsoft.com/office/drawing/2014/main" id="{213F50A1-3189-1D9D-1D9C-4F228781596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20" name="Imagen 19">
            <a:extLst>
              <a:ext uri="{FF2B5EF4-FFF2-40B4-BE49-F238E27FC236}">
                <a16:creationId xmlns:a16="http://schemas.microsoft.com/office/drawing/2014/main" id="{252A7AD5-2912-A3CE-D8DD-C611DCB6708C}"/>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71682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cxnSp>
        <p:nvCxnSpPr>
          <p:cNvPr id="24" name="Conector recto 23">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5" name="Rectángulo 24">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 name="Conector recto 4">
            <a:extLst>
              <a:ext uri="{FF2B5EF4-FFF2-40B4-BE49-F238E27FC236}">
                <a16:creationId xmlns:a16="http://schemas.microsoft.com/office/drawing/2014/main" id="{8919BDD3-6E28-C122-74DD-5895BA65E1C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7" name="Rectángulo 6">
            <a:extLst>
              <a:ext uri="{FF2B5EF4-FFF2-40B4-BE49-F238E27FC236}">
                <a16:creationId xmlns:a16="http://schemas.microsoft.com/office/drawing/2014/main" id="{48A33517-C9AC-A48A-545D-35AAC891FE80}"/>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3B44C8CD-681E-FCCC-79B3-9BC6839E0ECC}"/>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1" name="Título 1">
            <a:extLst>
              <a:ext uri="{FF2B5EF4-FFF2-40B4-BE49-F238E27FC236}">
                <a16:creationId xmlns:a16="http://schemas.microsoft.com/office/drawing/2014/main" id="{9D2D212D-9E03-00B6-30FA-2D3F0105D6AB}"/>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23" name="Marcador de texto 2">
            <a:extLst>
              <a:ext uri="{FF2B5EF4-FFF2-40B4-BE49-F238E27FC236}">
                <a16:creationId xmlns:a16="http://schemas.microsoft.com/office/drawing/2014/main" id="{0BEFBE4B-84E5-D5E9-2CC7-AC743AE2EC9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9" name="Imagen 8">
            <a:extLst>
              <a:ext uri="{FF2B5EF4-FFF2-40B4-BE49-F238E27FC236}">
                <a16:creationId xmlns:a16="http://schemas.microsoft.com/office/drawing/2014/main" id="{C519A8AA-F8D9-9D42-1E71-FBBFF333918D}"/>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1661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cxnSp>
        <p:nvCxnSpPr>
          <p:cNvPr id="21" name="Conector recto 20">
            <a:extLst>
              <a:ext uri="{FF2B5EF4-FFF2-40B4-BE49-F238E27FC236}">
                <a16:creationId xmlns:a16="http://schemas.microsoft.com/office/drawing/2014/main" id="{9824C556-2385-433E-5811-15298C0C5C91}"/>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B6126D04-C3A1-55DA-21CD-11C8258598C0}"/>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cxnSp>
        <p:nvCxnSpPr>
          <p:cNvPr id="23" name="Conector recto 22">
            <a:extLst>
              <a:ext uri="{FF2B5EF4-FFF2-40B4-BE49-F238E27FC236}">
                <a16:creationId xmlns:a16="http://schemas.microsoft.com/office/drawing/2014/main" id="{0A25487E-DC61-D270-5E82-7BFD0C37155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48A33517-C9AC-A48A-545D-35AAC891FE80}"/>
              </a:ext>
            </a:extLst>
          </p:cNvPr>
          <p:cNvSpPr/>
          <p:nvPr userDrawn="1"/>
        </p:nvSpPr>
        <p:spPr>
          <a:xfrm flipV="1">
            <a:off x="11775829" y="85701"/>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C55A6222-6A7C-01F7-24FF-82470C36DE2B}"/>
              </a:ext>
            </a:extLst>
          </p:cNvPr>
          <p:cNvSpPr>
            <a:spLocks noGrp="1"/>
          </p:cNvSpPr>
          <p:nvPr>
            <p:ph type="title" hasCustomPrompt="1"/>
          </p:nvPr>
        </p:nvSpPr>
        <p:spPr>
          <a:xfrm>
            <a:off x="1299598" y="136526"/>
            <a:ext cx="8007239" cy="1130799"/>
          </a:xfrm>
        </p:spPr>
        <p:txBody>
          <a:bodyPr anchor="b">
            <a:normAutofit/>
          </a:bodyPr>
          <a:lstStyle>
            <a:lvl1pPr>
              <a:defRPr sz="3600" b="1">
                <a:solidFill>
                  <a:srgbClr val="50A0E0"/>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8" name="Marcador de texto 2">
            <a:extLst>
              <a:ext uri="{FF2B5EF4-FFF2-40B4-BE49-F238E27FC236}">
                <a16:creationId xmlns:a16="http://schemas.microsoft.com/office/drawing/2014/main" id="{6D872614-EB89-E144-9E4E-2D4AA73DAB15}"/>
              </a:ext>
            </a:extLst>
          </p:cNvPr>
          <p:cNvSpPr>
            <a:spLocks noGrp="1"/>
          </p:cNvSpPr>
          <p:nvPr>
            <p:ph type="body" idx="1" hasCustomPrompt="1"/>
          </p:nvPr>
        </p:nvSpPr>
        <p:spPr>
          <a:xfrm>
            <a:off x="1299598" y="1280171"/>
            <a:ext cx="10047851" cy="769286"/>
          </a:xfrm>
        </p:spPr>
        <p:txBody>
          <a:bodyPr/>
          <a:lstStyle>
            <a:lvl1pPr marL="0" indent="0">
              <a:buNone/>
              <a:defRPr sz="2400">
                <a:solidFill>
                  <a:srgbClr val="BAAF4C"/>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11" name="Imagen 10">
            <a:extLst>
              <a:ext uri="{FF2B5EF4-FFF2-40B4-BE49-F238E27FC236}">
                <a16:creationId xmlns:a16="http://schemas.microsoft.com/office/drawing/2014/main" id="{AA108C34-0648-E57D-305C-F80A9B3BC36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06437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8" name="Rectángulo 7">
            <a:extLst>
              <a:ext uri="{FF2B5EF4-FFF2-40B4-BE49-F238E27FC236}">
                <a16:creationId xmlns:a16="http://schemas.microsoft.com/office/drawing/2014/main" id="{3B44C8CD-681E-FCCC-79B3-9BC6839E0ECC}"/>
              </a:ext>
            </a:extLst>
          </p:cNvPr>
          <p:cNvSpPr/>
          <p:nvPr userDrawn="1"/>
        </p:nvSpPr>
        <p:spPr>
          <a:xfrm flipV="1">
            <a:off x="1179094" y="176242"/>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sp>
        <p:nvSpPr>
          <p:cNvPr id="20" name="Rectángulo 19">
            <a:extLst>
              <a:ext uri="{FF2B5EF4-FFF2-40B4-BE49-F238E27FC236}">
                <a16:creationId xmlns:a16="http://schemas.microsoft.com/office/drawing/2014/main" id="{E793382F-80AA-4610-2C5A-2AFF69674C92}"/>
              </a:ext>
            </a:extLst>
          </p:cNvPr>
          <p:cNvSpPr/>
          <p:nvPr userDrawn="1"/>
        </p:nvSpPr>
        <p:spPr>
          <a:xfrm flipV="1">
            <a:off x="354910" y="67432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ector recto 21">
            <a:extLst>
              <a:ext uri="{FF2B5EF4-FFF2-40B4-BE49-F238E27FC236}">
                <a16:creationId xmlns:a16="http://schemas.microsoft.com/office/drawing/2014/main" id="{92EB8C53-FD3A-207F-86B9-DE722CE3C6DA}"/>
              </a:ext>
            </a:extLst>
          </p:cNvPr>
          <p:cNvCxnSpPr>
            <a:cxnSpLocks/>
          </p:cNvCxnSpPr>
          <p:nvPr userDrawn="1"/>
        </p:nvCxnSpPr>
        <p:spPr>
          <a:xfrm>
            <a:off x="8365959" y="146599"/>
            <a:ext cx="3473700"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23" name="Rectángulo 22">
            <a:extLst>
              <a:ext uri="{FF2B5EF4-FFF2-40B4-BE49-F238E27FC236}">
                <a16:creationId xmlns:a16="http://schemas.microsoft.com/office/drawing/2014/main" id="{0CA88B20-DAB3-894D-0D07-E17CE6D056DE}"/>
              </a:ext>
            </a:extLst>
          </p:cNvPr>
          <p:cNvSpPr/>
          <p:nvPr userDrawn="1"/>
        </p:nvSpPr>
        <p:spPr>
          <a:xfrm flipV="1">
            <a:off x="11775830" y="8634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3E1603AD-B1C2-8BB9-05BE-377E4B3BBB14}"/>
              </a:ext>
            </a:extLst>
          </p:cNvPr>
          <p:cNvSpPr>
            <a:spLocks noGrp="1"/>
          </p:cNvSpPr>
          <p:nvPr>
            <p:ph type="title" hasCustomPrompt="1"/>
          </p:nvPr>
        </p:nvSpPr>
        <p:spPr>
          <a:xfrm>
            <a:off x="1299598" y="136526"/>
            <a:ext cx="8007239" cy="1130799"/>
          </a:xfrm>
        </p:spPr>
        <p:txBody>
          <a:bodyPr anchor="b">
            <a:normAutofit/>
          </a:bodyPr>
          <a:lstStyle>
            <a:lvl1pPr>
              <a:defRPr sz="36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D381220F-5AAB-4F21-38DD-244E6B3D7E4D}"/>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7" name="Imagen 6">
            <a:extLst>
              <a:ext uri="{FF2B5EF4-FFF2-40B4-BE49-F238E27FC236}">
                <a16:creationId xmlns:a16="http://schemas.microsoft.com/office/drawing/2014/main" id="{F823BBE9-8700-9702-D663-6636AFD1B9D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472430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C9E3904-3555-453C-19AE-F7FBA67E0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CFAC02-7970-BBB2-1EEA-5A784B79E2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E12D7BD-C5A3-E677-CA50-405C4A208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F88E34-D0E7-4C09-A75A-E5A7EF82DB09}" type="datetimeFigureOut">
              <a:rPr lang="es-CO" smtClean="0"/>
              <a:t>31/01/2025</a:t>
            </a:fld>
            <a:endParaRPr lang="es-CO"/>
          </a:p>
        </p:txBody>
      </p:sp>
      <p:sp>
        <p:nvSpPr>
          <p:cNvPr id="5" name="Marcador de pie de página 4">
            <a:extLst>
              <a:ext uri="{FF2B5EF4-FFF2-40B4-BE49-F238E27FC236}">
                <a16:creationId xmlns:a16="http://schemas.microsoft.com/office/drawing/2014/main" id="{B78DDEF9-8395-F500-C5F2-47DD81996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5405F65E-7A25-7361-A652-F8D5CD595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AC19B9-4809-461D-9BE5-0D76AB0317EB}" type="slidenum">
              <a:rPr lang="es-CO" smtClean="0"/>
              <a:t>‹#›</a:t>
            </a:fld>
            <a:endParaRPr lang="es-CO"/>
          </a:p>
        </p:txBody>
      </p:sp>
    </p:spTree>
    <p:extLst>
      <p:ext uri="{BB962C8B-B14F-4D97-AF65-F5344CB8AC3E}">
        <p14:creationId xmlns:p14="http://schemas.microsoft.com/office/powerpoint/2010/main" val="3189857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62" r:id="rId12"/>
    <p:sldLayoutId id="2147483663"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8A330B-16B5-DAEA-B9D1-74F3F2D9F934}"/>
              </a:ext>
            </a:extLst>
          </p:cNvPr>
          <p:cNvSpPr>
            <a:spLocks noGrp="1"/>
          </p:cNvSpPr>
          <p:nvPr>
            <p:ph type="ctrTitle"/>
          </p:nvPr>
        </p:nvSpPr>
        <p:spPr>
          <a:xfrm>
            <a:off x="1434293" y="2368296"/>
            <a:ext cx="6244334" cy="2223828"/>
          </a:xfrm>
        </p:spPr>
        <p:txBody>
          <a:bodyPr>
            <a:normAutofit fontScale="90000"/>
          </a:bodyPr>
          <a:lstStyle/>
          <a:p>
            <a:pPr algn="ctr"/>
            <a:r>
              <a:rPr lang="es-CO" dirty="0"/>
              <a:t>SISTEMA DE GESTIÓN DE SEGURIDAD DE LA INFORMACIÓN</a:t>
            </a:r>
          </a:p>
        </p:txBody>
      </p:sp>
      <p:sp>
        <p:nvSpPr>
          <p:cNvPr id="3" name="Subtítulo 2">
            <a:extLst>
              <a:ext uri="{FF2B5EF4-FFF2-40B4-BE49-F238E27FC236}">
                <a16:creationId xmlns:a16="http://schemas.microsoft.com/office/drawing/2014/main" id="{08FC3B0E-EE98-8592-5D0B-4E1F505B48E9}"/>
              </a:ext>
            </a:extLst>
          </p:cNvPr>
          <p:cNvSpPr>
            <a:spLocks noGrp="1"/>
          </p:cNvSpPr>
          <p:nvPr>
            <p:ph type="subTitle" idx="4294967295"/>
          </p:nvPr>
        </p:nvSpPr>
        <p:spPr>
          <a:xfrm>
            <a:off x="615579" y="5124170"/>
            <a:ext cx="7063048" cy="435841"/>
          </a:xfrm>
        </p:spPr>
        <p:txBody>
          <a:bodyPr>
            <a:normAutofit fontScale="92500" lnSpcReduction="10000"/>
          </a:bodyPr>
          <a:lstStyle/>
          <a:p>
            <a:r>
              <a:rPr lang="es-CO" dirty="0">
                <a:solidFill>
                  <a:schemeClr val="bg1"/>
                </a:solidFill>
              </a:rPr>
              <a:t>GRUPO 3</a:t>
            </a:r>
          </a:p>
        </p:txBody>
      </p:sp>
    </p:spTree>
    <p:extLst>
      <p:ext uri="{BB962C8B-B14F-4D97-AF65-F5344CB8AC3E}">
        <p14:creationId xmlns:p14="http://schemas.microsoft.com/office/powerpoint/2010/main" val="223350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2C3E-F9F2-9446-9EA4-E2D9FC5C42A4}"/>
              </a:ext>
            </a:extLst>
          </p:cNvPr>
          <p:cNvSpPr>
            <a:spLocks noGrp="1"/>
          </p:cNvSpPr>
          <p:nvPr>
            <p:ph type="title"/>
          </p:nvPr>
        </p:nvSpPr>
        <p:spPr>
          <a:xfrm>
            <a:off x="1503438" y="195792"/>
            <a:ext cx="4504267" cy="769183"/>
          </a:xfrm>
        </p:spPr>
        <p:txBody>
          <a:bodyPr/>
          <a:lstStyle/>
          <a:p>
            <a:r>
              <a:rPr lang="en-US" dirty="0"/>
              <a:t>ISO 27001:2022</a:t>
            </a:r>
          </a:p>
        </p:txBody>
      </p:sp>
      <p:sp>
        <p:nvSpPr>
          <p:cNvPr id="7" name="Content Placeholder 6">
            <a:extLst>
              <a:ext uri="{FF2B5EF4-FFF2-40B4-BE49-F238E27FC236}">
                <a16:creationId xmlns:a16="http://schemas.microsoft.com/office/drawing/2014/main" id="{D2BCE2EB-5487-ABE6-8E12-D29F8326D94F}"/>
              </a:ext>
            </a:extLst>
          </p:cNvPr>
          <p:cNvSpPr>
            <a:spLocks noGrp="1"/>
          </p:cNvSpPr>
          <p:nvPr>
            <p:ph sz="half" idx="2"/>
          </p:nvPr>
        </p:nvSpPr>
        <p:spPr>
          <a:xfrm>
            <a:off x="451153" y="1220863"/>
            <a:ext cx="10878457" cy="1762958"/>
          </a:xfrm>
        </p:spPr>
        <p:txBody>
          <a:bodyPr vert="horz" lIns="91440" tIns="45720" rIns="91440" bIns="45720" rtlCol="0" anchor="t">
            <a:noAutofit/>
          </a:bodyPr>
          <a:lstStyle/>
          <a:p>
            <a:pPr marL="0" indent="0">
              <a:buNone/>
            </a:pPr>
            <a:r>
              <a:rPr lang="en-US" sz="1600" b="1" dirty="0">
                <a:solidFill>
                  <a:srgbClr val="242424"/>
                </a:solidFill>
                <a:latin typeface="Aptos Narrow"/>
                <a:ea typeface="Calibri"/>
                <a:cs typeface="Calibri"/>
              </a:rPr>
              <a:t>4.4 SISTEMA DE GESTIÓN DE SEGURIDAD DE LA INFORMACIÓN</a:t>
            </a:r>
          </a:p>
          <a:p>
            <a:pPr marL="0" indent="0">
              <a:buNone/>
            </a:pPr>
            <a:r>
              <a:rPr lang="en-US" sz="1600" dirty="0">
                <a:solidFill>
                  <a:srgbClr val="242424"/>
                </a:solidFill>
                <a:latin typeface="Aptos Narrow"/>
                <a:ea typeface="Calibri"/>
                <a:cs typeface="Calibri"/>
              </a:rPr>
              <a:t>4.4  </a:t>
            </a:r>
            <a:r>
              <a:rPr lang="en-US" sz="1600" dirty="0" err="1">
                <a:solidFill>
                  <a:srgbClr val="242424"/>
                </a:solidFill>
                <a:latin typeface="Aptos Narrow"/>
                <a:ea typeface="Calibri"/>
                <a:cs typeface="Calibri"/>
              </a:rPr>
              <a:t>Establecer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implementar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mantener</a:t>
            </a:r>
            <a:r>
              <a:rPr lang="en-US" sz="1600" dirty="0">
                <a:solidFill>
                  <a:srgbClr val="242424"/>
                </a:solidFill>
                <a:latin typeface="Aptos Narrow"/>
                <a:ea typeface="Calibri"/>
                <a:cs typeface="Calibri"/>
              </a:rPr>
              <a:t> y </a:t>
            </a:r>
            <a:r>
              <a:rPr lang="en-US" sz="1600" dirty="0" err="1">
                <a:solidFill>
                  <a:srgbClr val="242424"/>
                </a:solidFill>
                <a:latin typeface="Aptos Narrow"/>
                <a:ea typeface="Calibri"/>
                <a:cs typeface="Calibri"/>
              </a:rPr>
              <a:t>mejorar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continuamente</a:t>
            </a:r>
            <a:r>
              <a:rPr lang="en-US" sz="1600" dirty="0">
                <a:solidFill>
                  <a:srgbClr val="242424"/>
                </a:solidFill>
                <a:latin typeface="Aptos Narrow"/>
                <a:ea typeface="Calibri"/>
                <a:cs typeface="Calibri"/>
              </a:rPr>
              <a:t> un Sistema de </a:t>
            </a:r>
            <a:r>
              <a:rPr lang="en-US" sz="1600" dirty="0" err="1">
                <a:solidFill>
                  <a:srgbClr val="242424"/>
                </a:solidFill>
                <a:latin typeface="Aptos Narrow"/>
                <a:ea typeface="Calibri"/>
                <a:cs typeface="Calibri"/>
              </a:rPr>
              <a:t>Gestión</a:t>
            </a:r>
            <a:r>
              <a:rPr lang="en-US" sz="1600" dirty="0">
                <a:solidFill>
                  <a:srgbClr val="242424"/>
                </a:solidFill>
                <a:latin typeface="Aptos Narrow"/>
                <a:ea typeface="Calibri"/>
                <a:cs typeface="Calibri"/>
              </a:rPr>
              <a:t> de Seguridad de la </a:t>
            </a:r>
            <a:r>
              <a:rPr lang="en-US" sz="1600" dirty="0" err="1">
                <a:solidFill>
                  <a:srgbClr val="242424"/>
                </a:solidFill>
                <a:latin typeface="Aptos Narrow"/>
                <a:ea typeface="Calibri"/>
                <a:cs typeface="Calibri"/>
              </a:rPr>
              <a:t>Información</a:t>
            </a:r>
            <a:endParaRPr lang="en-US" sz="1600" dirty="0">
              <a:solidFill>
                <a:srgbClr val="000000"/>
              </a:solidFill>
              <a:latin typeface="Aptos Narrow"/>
              <a:ea typeface="Calibri"/>
              <a:cs typeface="Calibri"/>
            </a:endParaRPr>
          </a:p>
          <a:p>
            <a:pPr marL="0" indent="0">
              <a:buNone/>
            </a:pPr>
            <a:r>
              <a:rPr lang="en-US" sz="1600" dirty="0">
                <a:solidFill>
                  <a:srgbClr val="242424"/>
                </a:solidFill>
                <a:latin typeface="Aptos Narrow"/>
                <a:ea typeface="Calibri"/>
                <a:cs typeface="Calibri"/>
              </a:rPr>
              <a:t>de </a:t>
            </a:r>
            <a:r>
              <a:rPr lang="es-419" sz="1600" dirty="0">
                <a:solidFill>
                  <a:srgbClr val="242424"/>
                </a:solidFill>
                <a:latin typeface="Aptos Narrow"/>
                <a:ea typeface="Calibri"/>
                <a:cs typeface="Calibri"/>
              </a:rPr>
              <a:t>conformidad</a:t>
            </a:r>
            <a:r>
              <a:rPr lang="en-US" sz="1600" dirty="0">
                <a:solidFill>
                  <a:srgbClr val="242424"/>
                </a:solidFill>
                <a:latin typeface="Aptos Narrow"/>
                <a:ea typeface="Calibri"/>
                <a:cs typeface="Calibri"/>
              </a:rPr>
              <a:t> con la norma.</a:t>
            </a:r>
            <a:endParaRPr lang="en-US" sz="1600" dirty="0">
              <a:solidFill>
                <a:srgbClr val="242424"/>
              </a:solidFill>
              <a:latin typeface="Aptos Narrow"/>
            </a:endParaRPr>
          </a:p>
          <a:p>
            <a:pPr marL="0" indent="0">
              <a:buNone/>
            </a:pPr>
            <a:r>
              <a:rPr lang="en-US" sz="1600" b="1" dirty="0">
                <a:solidFill>
                  <a:srgbClr val="242424"/>
                </a:solidFill>
                <a:latin typeface="Aptos Narrow"/>
                <a:ea typeface="Calibri"/>
                <a:cs typeface="Calibri"/>
              </a:rPr>
              <a:t>5.2 POLÍTICA</a:t>
            </a:r>
          </a:p>
          <a:p>
            <a:pPr marL="0" indent="0">
              <a:buNone/>
            </a:pPr>
            <a:r>
              <a:rPr lang="en-US" sz="1600" dirty="0">
                <a:solidFill>
                  <a:srgbClr val="242424"/>
                </a:solidFill>
                <a:latin typeface="Aptos Narrow"/>
                <a:ea typeface="Calibri"/>
                <a:cs typeface="Calibri"/>
              </a:rPr>
              <a:t>5.2 La </a:t>
            </a:r>
            <a:r>
              <a:rPr lang="en-US" sz="1600" dirty="0" err="1">
                <a:solidFill>
                  <a:srgbClr val="242424"/>
                </a:solidFill>
                <a:latin typeface="Aptos Narrow"/>
                <a:ea typeface="Calibri"/>
                <a:cs typeface="Calibri"/>
              </a:rPr>
              <a:t>alta</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dirección</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debe</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demostrar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liderazgo</a:t>
            </a:r>
            <a:r>
              <a:rPr lang="en-US" sz="1600" dirty="0">
                <a:solidFill>
                  <a:srgbClr val="242424"/>
                </a:solidFill>
                <a:latin typeface="Aptos Narrow"/>
                <a:ea typeface="Calibri"/>
                <a:cs typeface="Calibri"/>
              </a:rPr>
              <a:t> &amp; </a:t>
            </a:r>
            <a:r>
              <a:rPr lang="en-US" sz="1600" dirty="0" err="1">
                <a:solidFill>
                  <a:srgbClr val="242424"/>
                </a:solidFill>
                <a:latin typeface="Aptos Narrow"/>
                <a:ea typeface="Calibri"/>
                <a:cs typeface="Calibri"/>
              </a:rPr>
              <a:t>compromiso</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en</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relación</a:t>
            </a:r>
            <a:r>
              <a:rPr lang="en-US" sz="1600" dirty="0">
                <a:solidFill>
                  <a:srgbClr val="242424"/>
                </a:solidFill>
                <a:latin typeface="Aptos Narrow"/>
                <a:ea typeface="Calibri"/>
                <a:cs typeface="Calibri"/>
              </a:rPr>
              <a:t> con </a:t>
            </a:r>
            <a:r>
              <a:rPr lang="en-US" sz="1600" dirty="0" err="1">
                <a:solidFill>
                  <a:srgbClr val="242424"/>
                </a:solidFill>
                <a:latin typeface="Aptos Narrow"/>
                <a:ea typeface="Calibri"/>
                <a:cs typeface="Calibri"/>
              </a:rPr>
              <a:t>el</a:t>
            </a:r>
            <a:r>
              <a:rPr lang="en-US" sz="1600" dirty="0">
                <a:solidFill>
                  <a:srgbClr val="242424"/>
                </a:solidFill>
                <a:latin typeface="Aptos Narrow"/>
                <a:ea typeface="Calibri"/>
                <a:cs typeface="Calibri"/>
              </a:rPr>
              <a:t> Sistema de </a:t>
            </a:r>
            <a:r>
              <a:rPr lang="en-US" sz="1600" dirty="0" err="1">
                <a:solidFill>
                  <a:srgbClr val="242424"/>
                </a:solidFill>
                <a:latin typeface="Aptos Narrow"/>
                <a:ea typeface="Calibri"/>
                <a:cs typeface="Calibri"/>
              </a:rPr>
              <a:t>Gestión</a:t>
            </a:r>
            <a:r>
              <a:rPr lang="en-US" sz="1600" dirty="0">
                <a:solidFill>
                  <a:srgbClr val="242424"/>
                </a:solidFill>
                <a:latin typeface="Aptos Narrow"/>
                <a:ea typeface="Calibri"/>
                <a:cs typeface="Calibri"/>
              </a:rPr>
              <a:t> de Seguridad de la </a:t>
            </a:r>
            <a:r>
              <a:rPr lang="en-US" sz="1600" dirty="0" err="1">
                <a:solidFill>
                  <a:srgbClr val="242424"/>
                </a:solidFill>
                <a:latin typeface="Aptos Narrow"/>
                <a:ea typeface="Calibri"/>
                <a:cs typeface="Calibri"/>
              </a:rPr>
              <a:t>Información</a:t>
            </a:r>
            <a:r>
              <a:rPr lang="en-US" sz="1600" dirty="0">
                <a:solidFill>
                  <a:srgbClr val="242424"/>
                </a:solidFill>
                <a:latin typeface="Aptos Narrow"/>
                <a:ea typeface="Calibri"/>
                <a:cs typeface="Calibri"/>
              </a:rPr>
              <a:t>.</a:t>
            </a:r>
            <a:endParaRPr lang="en-US" sz="1600" dirty="0" err="1"/>
          </a:p>
        </p:txBody>
      </p:sp>
      <p:sp>
        <p:nvSpPr>
          <p:cNvPr id="10" name="Content Placeholder 6">
            <a:extLst>
              <a:ext uri="{FF2B5EF4-FFF2-40B4-BE49-F238E27FC236}">
                <a16:creationId xmlns:a16="http://schemas.microsoft.com/office/drawing/2014/main" id="{B34DD12B-1E0D-2EE5-8676-1EAC3E91D413}"/>
              </a:ext>
            </a:extLst>
          </p:cNvPr>
          <p:cNvSpPr txBox="1">
            <a:spLocks/>
          </p:cNvSpPr>
          <p:nvPr/>
        </p:nvSpPr>
        <p:spPr>
          <a:xfrm>
            <a:off x="5066697" y="4348692"/>
            <a:ext cx="2218267" cy="16299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ACTIVOS</a:t>
            </a:r>
            <a:endParaRPr lang="en-US"/>
          </a:p>
          <a:p>
            <a:pPr marL="285750" indent="-285750"/>
            <a:r>
              <a:rPr lang="en-US" sz="1600" err="1">
                <a:solidFill>
                  <a:srgbClr val="242424"/>
                </a:solidFill>
                <a:latin typeface="Aptos Narrow"/>
                <a:ea typeface="Calibri"/>
                <a:cs typeface="Calibri"/>
              </a:rPr>
              <a:t>Información</a:t>
            </a:r>
            <a:endParaRPr lang="en-US" sz="1600" dirty="0" err="1">
              <a:solidFill>
                <a:srgbClr val="242424"/>
              </a:solidFill>
              <a:latin typeface="Aptos Narrow"/>
              <a:ea typeface="Calibri"/>
              <a:cs typeface="Calibri"/>
            </a:endParaRPr>
          </a:p>
          <a:p>
            <a:pPr marL="285750" indent="-285750"/>
            <a:r>
              <a:rPr lang="en-US" sz="1600" dirty="0">
                <a:solidFill>
                  <a:srgbClr val="242424"/>
                </a:solidFill>
                <a:latin typeface="Aptos Narrow"/>
                <a:ea typeface="Calibri"/>
                <a:cs typeface="Calibri"/>
              </a:rPr>
              <a:t>Software - Hardware</a:t>
            </a:r>
          </a:p>
          <a:p>
            <a:pPr marL="285750" indent="-285750"/>
            <a:r>
              <a:rPr lang="en-US" sz="1600" dirty="0">
                <a:solidFill>
                  <a:srgbClr val="242424"/>
                </a:solidFill>
                <a:latin typeface="Aptos Narrow"/>
                <a:ea typeface="Calibri"/>
                <a:cs typeface="Calibri"/>
              </a:rPr>
              <a:t>Talento </a:t>
            </a:r>
            <a:r>
              <a:rPr lang="en-US" sz="1600" err="1">
                <a:solidFill>
                  <a:srgbClr val="242424"/>
                </a:solidFill>
                <a:latin typeface="Aptos Narrow"/>
                <a:ea typeface="Calibri"/>
                <a:cs typeface="Calibri"/>
              </a:rPr>
              <a:t>humano</a:t>
            </a:r>
            <a:endParaRPr lang="en-US" sz="1600" err="1"/>
          </a:p>
        </p:txBody>
      </p:sp>
      <p:sp>
        <p:nvSpPr>
          <p:cNvPr id="11" name="Content Placeholder 6">
            <a:extLst>
              <a:ext uri="{FF2B5EF4-FFF2-40B4-BE49-F238E27FC236}">
                <a16:creationId xmlns:a16="http://schemas.microsoft.com/office/drawing/2014/main" id="{5F7FF3CC-1158-E84D-064A-0CC0D7158F05}"/>
              </a:ext>
            </a:extLst>
          </p:cNvPr>
          <p:cNvSpPr txBox="1">
            <a:spLocks/>
          </p:cNvSpPr>
          <p:nvPr/>
        </p:nvSpPr>
        <p:spPr>
          <a:xfrm>
            <a:off x="543077" y="4348691"/>
            <a:ext cx="2980267" cy="21621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RIESGOS </a:t>
            </a:r>
            <a:endParaRPr lang="en-US"/>
          </a:p>
          <a:p>
            <a:pPr marL="285750" indent="-285750"/>
            <a:r>
              <a:rPr lang="en-US" sz="160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err="1">
                <a:solidFill>
                  <a:srgbClr val="242424"/>
                </a:solidFill>
                <a:latin typeface="Aptos Narrow"/>
                <a:ea typeface="Calibri"/>
                <a:cs typeface="Calibri"/>
              </a:rPr>
              <a:t>Confidencialidad</a:t>
            </a:r>
            <a:endParaRPr lang="en-US" sz="1600">
              <a:solidFill>
                <a:srgbClr val="242424"/>
              </a:solidFill>
              <a:latin typeface="Aptos Narrow"/>
              <a:ea typeface="Calibri"/>
              <a:cs typeface="Calibri"/>
            </a:endParaRPr>
          </a:p>
          <a:p>
            <a:pPr marL="285750" indent="-285750"/>
            <a:r>
              <a:rPr lang="en-US" sz="160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err="1">
                <a:solidFill>
                  <a:srgbClr val="242424"/>
                </a:solidFill>
                <a:latin typeface="Aptos Narrow"/>
                <a:ea typeface="Calibri"/>
                <a:cs typeface="Calibri"/>
              </a:rPr>
              <a:t>Disponibilidad</a:t>
            </a:r>
            <a:endParaRPr lang="en-US" sz="1600">
              <a:solidFill>
                <a:srgbClr val="242424"/>
              </a:solidFill>
              <a:latin typeface="Aptos Narrow"/>
              <a:ea typeface="Calibri"/>
              <a:cs typeface="Calibri"/>
            </a:endParaRPr>
          </a:p>
          <a:p>
            <a:pPr marL="285750" indent="-285750"/>
            <a:r>
              <a:rPr lang="en-US" sz="1600" dirty="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dirty="0" err="1">
                <a:solidFill>
                  <a:srgbClr val="242424"/>
                </a:solidFill>
                <a:latin typeface="Aptos Narrow"/>
                <a:ea typeface="Calibri"/>
                <a:cs typeface="Calibri"/>
              </a:rPr>
              <a:t>Integridad</a:t>
            </a:r>
          </a:p>
        </p:txBody>
      </p:sp>
      <p:sp>
        <p:nvSpPr>
          <p:cNvPr id="12" name="Content Placeholder 6">
            <a:extLst>
              <a:ext uri="{FF2B5EF4-FFF2-40B4-BE49-F238E27FC236}">
                <a16:creationId xmlns:a16="http://schemas.microsoft.com/office/drawing/2014/main" id="{495C2353-601E-9E2F-9271-E6F0A098B9A1}"/>
              </a:ext>
            </a:extLst>
          </p:cNvPr>
          <p:cNvSpPr txBox="1">
            <a:spLocks/>
          </p:cNvSpPr>
          <p:nvPr/>
        </p:nvSpPr>
        <p:spPr>
          <a:xfrm>
            <a:off x="8380792" y="4348691"/>
            <a:ext cx="2810933" cy="11581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TIPO</a:t>
            </a:r>
            <a:endParaRPr lang="en-US"/>
          </a:p>
          <a:p>
            <a:pPr marL="285750" indent="-285750"/>
            <a:r>
              <a:rPr lang="en-US" sz="1600" dirty="0">
                <a:solidFill>
                  <a:srgbClr val="242424"/>
                </a:solidFill>
                <a:latin typeface="Aptos Narrow"/>
                <a:ea typeface="Calibri"/>
                <a:cs typeface="Calibri"/>
              </a:rPr>
              <a:t>Seguridad de la </a:t>
            </a:r>
            <a:r>
              <a:rPr lang="en-US" sz="1600" err="1">
                <a:solidFill>
                  <a:srgbClr val="242424"/>
                </a:solidFill>
                <a:latin typeface="Aptos Narrow"/>
                <a:ea typeface="Calibri"/>
                <a:cs typeface="Calibri"/>
              </a:rPr>
              <a:t>Información</a:t>
            </a:r>
            <a:endParaRPr lang="en-US" sz="1600" err="1"/>
          </a:p>
        </p:txBody>
      </p:sp>
      <p:sp>
        <p:nvSpPr>
          <p:cNvPr id="13" name="TextBox 12">
            <a:extLst>
              <a:ext uri="{FF2B5EF4-FFF2-40B4-BE49-F238E27FC236}">
                <a16:creationId xmlns:a16="http://schemas.microsoft.com/office/drawing/2014/main" id="{D29A9FE6-C14E-765B-9E72-4B6E38E94E65}"/>
              </a:ext>
            </a:extLst>
          </p:cNvPr>
          <p:cNvSpPr txBox="1"/>
          <p:nvPr/>
        </p:nvSpPr>
        <p:spPr>
          <a:xfrm>
            <a:off x="1507066" y="3551162"/>
            <a:ext cx="90085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242424"/>
                </a:solidFill>
                <a:latin typeface="Aptos Narrow"/>
              </a:rPr>
              <a:t>MAPA Y PLAN DE TRATAMIENTO DE RIESGO DE SEGURIDAD DE LA INFORMACIÓN</a:t>
            </a:r>
            <a:endParaRPr lang="en-US" sz="2000" b="1" dirty="0"/>
          </a:p>
        </p:txBody>
      </p:sp>
    </p:spTree>
    <p:extLst>
      <p:ext uri="{BB962C8B-B14F-4D97-AF65-F5344CB8AC3E}">
        <p14:creationId xmlns:p14="http://schemas.microsoft.com/office/powerpoint/2010/main" val="4274959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2F8D-4E48-3669-957C-A95A3EDD93AC}"/>
              </a:ext>
            </a:extLst>
          </p:cNvPr>
          <p:cNvSpPr>
            <a:spLocks noGrp="1"/>
          </p:cNvSpPr>
          <p:nvPr>
            <p:ph type="title"/>
          </p:nvPr>
        </p:nvSpPr>
        <p:spPr>
          <a:xfrm>
            <a:off x="1435847" y="205752"/>
            <a:ext cx="4877797" cy="717956"/>
          </a:xfrm>
        </p:spPr>
        <p:txBody>
          <a:bodyPr/>
          <a:lstStyle/>
          <a:p>
            <a:r>
              <a:rPr lang="en-US" dirty="0"/>
              <a:t>CONCLUSIONES</a:t>
            </a:r>
          </a:p>
        </p:txBody>
      </p:sp>
      <p:sp>
        <p:nvSpPr>
          <p:cNvPr id="3" name="Content Placeholder 2">
            <a:extLst>
              <a:ext uri="{FF2B5EF4-FFF2-40B4-BE49-F238E27FC236}">
                <a16:creationId xmlns:a16="http://schemas.microsoft.com/office/drawing/2014/main" id="{22CD2081-0A85-3F73-FF21-ED8AF566944C}"/>
              </a:ext>
            </a:extLst>
          </p:cNvPr>
          <p:cNvSpPr>
            <a:spLocks noGrp="1"/>
          </p:cNvSpPr>
          <p:nvPr>
            <p:ph sz="half" idx="1"/>
          </p:nvPr>
        </p:nvSpPr>
        <p:spPr>
          <a:xfrm>
            <a:off x="708710" y="1138332"/>
            <a:ext cx="10769599" cy="3265612"/>
          </a:xfrm>
        </p:spPr>
        <p:txBody>
          <a:bodyPr vert="horz" lIns="91440" tIns="45720" rIns="91440" bIns="45720" rtlCol="0" anchor="t">
            <a:noAutofit/>
          </a:bodyPr>
          <a:lstStyle/>
          <a:p>
            <a:pPr marL="0" indent="0" algn="just">
              <a:buNone/>
            </a:pPr>
            <a:r>
              <a:rPr lang="es-CO" sz="1800" dirty="0">
                <a:latin typeface="Calibri"/>
                <a:ea typeface="Calibri"/>
                <a:cs typeface="Calibri"/>
              </a:rPr>
              <a:t>I</a:t>
            </a:r>
            <a:r>
              <a:rPr lang="es-CO" sz="1600" dirty="0">
                <a:latin typeface="Calibri"/>
                <a:ea typeface="Calibri"/>
                <a:cs typeface="Calibri"/>
              </a:rPr>
              <a:t>mplementar un Sistema de Gestión de Seguridad de la Información (SGSI) en las empresas es crucial por varias razones, ya que permite proteger los activos de información y garantizar la continuidad del negocio. </a:t>
            </a:r>
            <a:endParaRPr lang="es-CO" sz="1600"/>
          </a:p>
          <a:p>
            <a:pPr marL="0" indent="0" algn="just">
              <a:buNone/>
            </a:pPr>
            <a:endParaRPr lang="es-CO" sz="1600" b="1" dirty="0">
              <a:latin typeface="Calibri"/>
              <a:ea typeface="Calibri"/>
              <a:cs typeface="Calibri"/>
            </a:endParaRPr>
          </a:p>
          <a:p>
            <a:pPr marL="457200" indent="-457200" algn="just">
              <a:buAutoNum type="arabicPeriod"/>
            </a:pPr>
            <a:r>
              <a:rPr lang="es-CO" sz="1600" b="1" dirty="0">
                <a:latin typeface="Calibri"/>
                <a:ea typeface="Calibri"/>
                <a:cs typeface="Calibri"/>
              </a:rPr>
              <a:t>Protección de la Información Sensible</a:t>
            </a:r>
            <a:endParaRPr lang="es-CO" sz="1600" dirty="0"/>
          </a:p>
          <a:p>
            <a:pPr marL="457200" indent="-457200" algn="just">
              <a:buAutoNum type="arabicPeriod"/>
            </a:pPr>
            <a:r>
              <a:rPr lang="es-CO" sz="1600" b="1" dirty="0">
                <a:latin typeface="Calibri"/>
                <a:ea typeface="Calibri"/>
                <a:cs typeface="Calibri"/>
              </a:rPr>
              <a:t>Cumplimiento de Normativas y Regulaciones</a:t>
            </a:r>
          </a:p>
          <a:p>
            <a:pPr marL="457200" indent="-457200" algn="just">
              <a:buAutoNum type="arabicPeriod"/>
            </a:pPr>
            <a:r>
              <a:rPr lang="es-CO" sz="1600" b="1" dirty="0">
                <a:latin typeface="Calibri"/>
                <a:ea typeface="Calibri"/>
                <a:cs typeface="Calibri"/>
              </a:rPr>
              <a:t>Reducción de Riesgos</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Mejora de la Confianza de Clientes y Proveedores</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Continuidad del Negocio</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Mejora de la Gestión de Incidentes de Seguridad</a:t>
            </a:r>
          </a:p>
          <a:p>
            <a:pPr marL="457200" indent="-457200" algn="just">
              <a:buAutoNum type="arabicPeriod"/>
            </a:pPr>
            <a:r>
              <a:rPr lang="es-CO" sz="1600" b="1" dirty="0">
                <a:latin typeface="Calibri"/>
                <a:ea typeface="Calibri"/>
                <a:cs typeface="Calibri"/>
              </a:rPr>
              <a:t>Aumento de la Competitividad</a:t>
            </a:r>
          </a:p>
          <a:p>
            <a:pPr marL="342900" indent="-342900">
              <a:buAutoNum type="arabicPeriod"/>
            </a:pPr>
            <a:endParaRPr lang="es-CO" sz="1500" dirty="0"/>
          </a:p>
        </p:txBody>
      </p:sp>
    </p:spTree>
    <p:extLst>
      <p:ext uri="{BB962C8B-B14F-4D97-AF65-F5344CB8AC3E}">
        <p14:creationId xmlns:p14="http://schemas.microsoft.com/office/powerpoint/2010/main" val="730178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98A9750-3643-FDD6-4448-2F04A87607EE}"/>
              </a:ext>
            </a:extLst>
          </p:cNvPr>
          <p:cNvSpPr>
            <a:spLocks noGrp="1"/>
          </p:cNvSpPr>
          <p:nvPr>
            <p:ph type="ctrTitle"/>
          </p:nvPr>
        </p:nvSpPr>
        <p:spPr>
          <a:xfrm>
            <a:off x="317365" y="3307006"/>
            <a:ext cx="6325906" cy="1277750"/>
          </a:xfrm>
        </p:spPr>
        <p:txBody>
          <a:bodyPr/>
          <a:lstStyle/>
          <a:p>
            <a:r>
              <a:rPr lang="es-CO" dirty="0">
                <a:solidFill>
                  <a:schemeClr val="bg1"/>
                </a:solidFill>
              </a:rPr>
              <a:t>Gracias</a:t>
            </a:r>
          </a:p>
        </p:txBody>
      </p:sp>
    </p:spTree>
    <p:extLst>
      <p:ext uri="{BB962C8B-B14F-4D97-AF65-F5344CB8AC3E}">
        <p14:creationId xmlns:p14="http://schemas.microsoft.com/office/powerpoint/2010/main" val="250947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F24F640-DC79-0697-77E4-E8D30A60DEED}"/>
              </a:ext>
            </a:extLst>
          </p:cNvPr>
          <p:cNvSpPr txBox="1"/>
          <p:nvPr/>
        </p:nvSpPr>
        <p:spPr>
          <a:xfrm>
            <a:off x="6723890" y="2207211"/>
            <a:ext cx="4602480" cy="2677656"/>
          </a:xfrm>
          <a:prstGeom prst="rect">
            <a:avLst/>
          </a:prstGeom>
          <a:noFill/>
        </p:spPr>
        <p:txBody>
          <a:bodyPr wrap="square">
            <a:spAutoFit/>
          </a:bodyPr>
          <a:lstStyle/>
          <a:p>
            <a:pPr algn="ctr" rtl="0" fontAlgn="base"/>
            <a:r>
              <a:rPr lang="es-MX" sz="1400" b="0" i="0" dirty="0">
                <a:solidFill>
                  <a:srgbClr val="202124"/>
                </a:solidFill>
                <a:effectLst/>
              </a:rPr>
              <a:t> </a:t>
            </a:r>
            <a:endParaRPr lang="es-MX" sz="1400" b="1" i="0" dirty="0">
              <a:solidFill>
                <a:srgbClr val="000000"/>
              </a:solidFill>
              <a:effectLst/>
            </a:endParaRPr>
          </a:p>
          <a:p>
            <a:pPr algn="ctr" rtl="0" fontAlgn="base"/>
            <a:r>
              <a:rPr lang="es-MX" sz="2800" b="1" dirty="0">
                <a:solidFill>
                  <a:srgbClr val="000000"/>
                </a:solidFill>
              </a:rPr>
              <a:t>Visión </a:t>
            </a:r>
          </a:p>
          <a:p>
            <a:pPr algn="ctr" rtl="0" fontAlgn="base"/>
            <a:r>
              <a:rPr lang="es-MX" sz="1400" b="0" i="0" dirty="0">
                <a:solidFill>
                  <a:srgbClr val="000000"/>
                </a:solidFill>
                <a:effectLst/>
              </a:rPr>
              <a:t> </a:t>
            </a:r>
          </a:p>
          <a:p>
            <a:pPr algn="just" rtl="0" fontAlgn="base"/>
            <a:r>
              <a:rPr lang="es-MX" sz="1400" b="0" i="0" dirty="0">
                <a:solidFill>
                  <a:srgbClr val="000000"/>
                </a:solidFill>
                <a:effectLst/>
              </a:rPr>
              <a:t>El Ministerio de Minas y Energía será reconocido por la formulación de políticas que garanticen el desarrollo y aprovechamiento eficiente de los recursos mineros y energéticos en Colombia, su explotación, abastecimiento y exportación de sus excedentes, trabajando con eficiencia, innovación, calidad en su gestión y promoción de la responsabilidad social y ambiental. </a:t>
            </a:r>
          </a:p>
        </p:txBody>
      </p:sp>
      <p:sp>
        <p:nvSpPr>
          <p:cNvPr id="10" name="Título 1">
            <a:extLst>
              <a:ext uri="{FF2B5EF4-FFF2-40B4-BE49-F238E27FC236}">
                <a16:creationId xmlns:a16="http://schemas.microsoft.com/office/drawing/2014/main" id="{9AC1B212-2344-F4D3-20D4-5D7E6D326E3E}"/>
              </a:ext>
            </a:extLst>
          </p:cNvPr>
          <p:cNvSpPr txBox="1">
            <a:spLocks/>
          </p:cNvSpPr>
          <p:nvPr/>
        </p:nvSpPr>
        <p:spPr>
          <a:xfrm>
            <a:off x="1443361" y="233715"/>
            <a:ext cx="8459591" cy="7082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s-CO" sz="4400" dirty="0"/>
              <a:t>MINISTERIO DE MINAS Y ENERGÍA</a:t>
            </a:r>
          </a:p>
        </p:txBody>
      </p:sp>
      <p:sp>
        <p:nvSpPr>
          <p:cNvPr id="12" name="CuadroTexto 11">
            <a:extLst>
              <a:ext uri="{FF2B5EF4-FFF2-40B4-BE49-F238E27FC236}">
                <a16:creationId xmlns:a16="http://schemas.microsoft.com/office/drawing/2014/main" id="{4EF6A463-F687-C6EE-E4CF-FA50C159697D}"/>
              </a:ext>
            </a:extLst>
          </p:cNvPr>
          <p:cNvSpPr txBox="1"/>
          <p:nvPr/>
        </p:nvSpPr>
        <p:spPr>
          <a:xfrm>
            <a:off x="865632" y="2410385"/>
            <a:ext cx="4602480" cy="1446550"/>
          </a:xfrm>
          <a:prstGeom prst="rect">
            <a:avLst/>
          </a:prstGeom>
          <a:noFill/>
        </p:spPr>
        <p:txBody>
          <a:bodyPr wrap="square">
            <a:spAutoFit/>
          </a:bodyPr>
          <a:lstStyle/>
          <a:p>
            <a:pPr algn="ctr" rtl="0" fontAlgn="base"/>
            <a:r>
              <a:rPr lang="es-MX" sz="2800" b="1" i="0" dirty="0">
                <a:solidFill>
                  <a:srgbClr val="000000"/>
                </a:solidFill>
                <a:effectLst/>
              </a:rPr>
              <a:t>Misión</a:t>
            </a:r>
            <a:r>
              <a:rPr lang="es-MX" sz="2800" b="0" i="0" dirty="0">
                <a:solidFill>
                  <a:srgbClr val="000000"/>
                </a:solidFill>
                <a:effectLst/>
              </a:rPr>
              <a:t> </a:t>
            </a:r>
          </a:p>
          <a:p>
            <a:pPr algn="ctr" rtl="0" fontAlgn="base"/>
            <a:r>
              <a:rPr lang="es-MX" sz="1800" b="0" i="0" dirty="0">
                <a:solidFill>
                  <a:srgbClr val="202124"/>
                </a:solidFill>
                <a:effectLst/>
              </a:rPr>
              <a:t> </a:t>
            </a:r>
            <a:endParaRPr lang="es-MX" sz="1800" b="0" i="0" dirty="0">
              <a:solidFill>
                <a:srgbClr val="000000"/>
              </a:solidFill>
              <a:effectLst/>
            </a:endParaRPr>
          </a:p>
          <a:p>
            <a:pPr algn="just" fontAlgn="base"/>
            <a:r>
              <a:rPr lang="es-MX" sz="1400" dirty="0">
                <a:solidFill>
                  <a:srgbClr val="000000"/>
                </a:solidFill>
              </a:rPr>
              <a:t>Formular y adoptar políticas dirigidas al aprovechamiento sostenible de los recursos mineros y energéticos para contribuir al desarrollo económico y social del país. </a:t>
            </a:r>
          </a:p>
        </p:txBody>
      </p:sp>
    </p:spTree>
    <p:extLst>
      <p:ext uri="{BB962C8B-B14F-4D97-AF65-F5344CB8AC3E}">
        <p14:creationId xmlns:p14="http://schemas.microsoft.com/office/powerpoint/2010/main" val="398352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B039C96-7B4B-085C-C520-1F9520EA5084}"/>
              </a:ext>
            </a:extLst>
          </p:cNvPr>
          <p:cNvSpPr txBox="1">
            <a:spLocks/>
          </p:cNvSpPr>
          <p:nvPr/>
        </p:nvSpPr>
        <p:spPr>
          <a:xfrm>
            <a:off x="1370209" y="160563"/>
            <a:ext cx="8459591" cy="7082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s-CO" sz="4000" dirty="0">
                <a:latin typeface="Calibri"/>
                <a:ea typeface="Calibri"/>
                <a:cs typeface="Calibri"/>
              </a:rPr>
              <a:t>ALCACEN SGSI</a:t>
            </a:r>
            <a:endParaRPr lang="es-CO" sz="4000" dirty="0"/>
          </a:p>
        </p:txBody>
      </p:sp>
      <p:sp>
        <p:nvSpPr>
          <p:cNvPr id="7" name="TextBox 2">
            <a:extLst>
              <a:ext uri="{FF2B5EF4-FFF2-40B4-BE49-F238E27FC236}">
                <a16:creationId xmlns:a16="http://schemas.microsoft.com/office/drawing/2014/main" id="{E6B3562C-4339-29BE-AC71-49A3EB1226B9}"/>
              </a:ext>
            </a:extLst>
          </p:cNvPr>
          <p:cNvSpPr txBox="1"/>
          <p:nvPr/>
        </p:nvSpPr>
        <p:spPr>
          <a:xfrm>
            <a:off x="627760" y="1307592"/>
            <a:ext cx="10936479" cy="1508105"/>
          </a:xfrm>
          <a:prstGeom prst="rect">
            <a:avLst/>
          </a:prstGeom>
          <a:noFill/>
        </p:spPr>
        <p:txBody>
          <a:bodyPr wrap="square" lIns="0" tIns="0" rIns="0" bIns="0" rtlCol="0">
            <a:spAutoFit/>
          </a:bodyPr>
          <a:lstStyle>
            <a:defPPr>
              <a:defRPr lang="en-US"/>
            </a:defPPr>
            <a:lvl1pPr algn="ctr">
              <a:defRPr sz="1200" b="1">
                <a:solidFill>
                  <a:schemeClr val="tx2">
                    <a:lumMod val="75000"/>
                    <a:lumOff val="25000"/>
                  </a:schemeClr>
                </a:solidFill>
                <a:latin typeface="Be Vietnam Pro SemiBold"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1400" b="0" i="0" dirty="0">
                <a:solidFill>
                  <a:srgbClr val="000000"/>
                </a:solidFill>
                <a:effectLst/>
                <a:latin typeface="Aptos" panose="020B0004020202020204" pitchFamily="34" charset="0"/>
              </a:rPr>
              <a:t>El SGSI del Ministerio de Minas y Energía se aplicará a todos los sistemas de información, plataformas de interoperabilidad, tableros de datos y bases documentales utilizadas en la gestión del sector minero-energético y nuclear. Incluirá la protección de información en procesos clave como exploración, explotación, refinación, transmisión y comercialización de recursos energéticos. </a:t>
            </a:r>
          </a:p>
          <a:p>
            <a:pPr algn="just"/>
            <a:endParaRPr lang="es-MX" sz="1400" b="0" dirty="0">
              <a:solidFill>
                <a:srgbClr val="000000"/>
              </a:solidFill>
              <a:latin typeface="Aptos" panose="020B0004020202020204" pitchFamily="34" charset="0"/>
            </a:endParaRPr>
          </a:p>
          <a:p>
            <a:pPr algn="just"/>
            <a:r>
              <a:rPr lang="es-MX" sz="1400" b="0" i="0" dirty="0">
                <a:solidFill>
                  <a:srgbClr val="000000"/>
                </a:solidFill>
                <a:effectLst/>
                <a:latin typeface="Aptos" panose="020B0004020202020204" pitchFamily="34" charset="0"/>
              </a:rPr>
              <a:t>Además, se extenderá a la gestión interna del Ministerio, abarcando datos administrativos, financieros y de talento humano. También cubrirá las agencias adscritas, colaboradores y proveedores estratégicos, estableciendo políticas y lineamientos para el adecuado manejo de la información y garantizando su confidencialidad, integridad y disponibilidad en toda la cadena de valor. </a:t>
            </a:r>
            <a:endParaRPr lang="es-MX" sz="1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3AA1034E-793F-375F-C288-45AFA9B0B742}"/>
              </a:ext>
            </a:extLst>
          </p:cNvPr>
          <p:cNvPicPr>
            <a:picLocks noChangeAspect="1"/>
          </p:cNvPicPr>
          <p:nvPr/>
        </p:nvPicPr>
        <p:blipFill>
          <a:blip r:embed="rId2"/>
          <a:srcRect b="6435"/>
          <a:stretch/>
        </p:blipFill>
        <p:spPr>
          <a:xfrm>
            <a:off x="7005366" y="3171186"/>
            <a:ext cx="3858724" cy="2996256"/>
          </a:xfrm>
          <a:prstGeom prst="rect">
            <a:avLst/>
          </a:prstGeom>
        </p:spPr>
      </p:pic>
      <p:sp>
        <p:nvSpPr>
          <p:cNvPr id="2" name="CuadroTexto 1">
            <a:extLst>
              <a:ext uri="{FF2B5EF4-FFF2-40B4-BE49-F238E27FC236}">
                <a16:creationId xmlns:a16="http://schemas.microsoft.com/office/drawing/2014/main" id="{7CDFE88C-17DF-E493-DEF9-46295CC0584B}"/>
              </a:ext>
            </a:extLst>
          </p:cNvPr>
          <p:cNvSpPr txBox="1"/>
          <p:nvPr/>
        </p:nvSpPr>
        <p:spPr>
          <a:xfrm>
            <a:off x="960120" y="3633261"/>
            <a:ext cx="4800600" cy="2072106"/>
          </a:xfrm>
          <a:prstGeom prst="rect">
            <a:avLst/>
          </a:prstGeom>
          <a:noFill/>
        </p:spPr>
        <p:txBody>
          <a:bodyPr wrap="square">
            <a:spAutoFit/>
          </a:bodyPr>
          <a:lstStyle/>
          <a:p>
            <a:pPr algn="just" rtl="0" fontAlgn="base">
              <a:lnSpc>
                <a:spcPts val="1350"/>
              </a:lnSpc>
            </a:pPr>
            <a:r>
              <a:rPr lang="es-MX" sz="1400" dirty="0">
                <a:solidFill>
                  <a:srgbClr val="000000"/>
                </a:solidFill>
              </a:rPr>
              <a:t>Describir de forma general el cumplimiento de los requisitos establecidos en los numerales 4 al 10 de la Norma NTC-ISO-IEC 27001: </a:t>
            </a:r>
          </a:p>
          <a:p>
            <a:pPr algn="just" rtl="0" fontAlgn="base">
              <a:lnSpc>
                <a:spcPts val="1350"/>
              </a:lnSpc>
            </a:pPr>
            <a:r>
              <a:rPr lang="es-MX" sz="1400" dirty="0">
                <a:solidFill>
                  <a:srgbClr val="000000"/>
                </a:solidFill>
              </a:rPr>
              <a:t> </a:t>
            </a:r>
          </a:p>
          <a:p>
            <a:pPr rtl="0" fontAlgn="base">
              <a:lnSpc>
                <a:spcPts val="1350"/>
              </a:lnSpc>
              <a:buFont typeface="+mj-lt"/>
              <a:buAutoNum type="arabicPeriod" startAt="4"/>
            </a:pPr>
            <a:r>
              <a:rPr lang="es-MX" sz="1400" dirty="0">
                <a:solidFill>
                  <a:srgbClr val="000000"/>
                </a:solidFill>
              </a:rPr>
              <a:t>Contexto de la organización </a:t>
            </a:r>
          </a:p>
          <a:p>
            <a:pPr rtl="0" fontAlgn="base">
              <a:lnSpc>
                <a:spcPts val="1350"/>
              </a:lnSpc>
              <a:buFont typeface="+mj-lt"/>
              <a:buAutoNum type="arabicPeriod" startAt="5"/>
            </a:pPr>
            <a:r>
              <a:rPr lang="es-MX" sz="1400" dirty="0">
                <a:solidFill>
                  <a:srgbClr val="000000"/>
                </a:solidFill>
              </a:rPr>
              <a:t>Liderazgo </a:t>
            </a:r>
          </a:p>
          <a:p>
            <a:pPr rtl="0" fontAlgn="base">
              <a:lnSpc>
                <a:spcPts val="1350"/>
              </a:lnSpc>
              <a:buFont typeface="+mj-lt"/>
              <a:buAutoNum type="arabicPeriod" startAt="6"/>
            </a:pPr>
            <a:r>
              <a:rPr lang="es-MX" sz="1400" dirty="0">
                <a:solidFill>
                  <a:srgbClr val="000000"/>
                </a:solidFill>
              </a:rPr>
              <a:t>Planificación </a:t>
            </a:r>
          </a:p>
          <a:p>
            <a:pPr rtl="0" fontAlgn="base">
              <a:lnSpc>
                <a:spcPts val="1350"/>
              </a:lnSpc>
              <a:buFont typeface="+mj-lt"/>
              <a:buAutoNum type="arabicPeriod" startAt="7"/>
            </a:pPr>
            <a:r>
              <a:rPr lang="es-MX" sz="1400" dirty="0">
                <a:solidFill>
                  <a:srgbClr val="000000"/>
                </a:solidFill>
              </a:rPr>
              <a:t>Soporte </a:t>
            </a:r>
          </a:p>
          <a:p>
            <a:pPr rtl="0" fontAlgn="base">
              <a:lnSpc>
                <a:spcPts val="1350"/>
              </a:lnSpc>
              <a:buFont typeface="+mj-lt"/>
              <a:buAutoNum type="arabicPeriod" startAt="8"/>
            </a:pPr>
            <a:r>
              <a:rPr lang="es-MX" sz="1400" dirty="0">
                <a:solidFill>
                  <a:srgbClr val="000000"/>
                </a:solidFill>
              </a:rPr>
              <a:t>Operación </a:t>
            </a:r>
          </a:p>
          <a:p>
            <a:pPr rtl="0" fontAlgn="base">
              <a:lnSpc>
                <a:spcPts val="1350"/>
              </a:lnSpc>
              <a:buFont typeface="+mj-lt"/>
              <a:buAutoNum type="arabicPeriod" startAt="9"/>
            </a:pPr>
            <a:r>
              <a:rPr lang="es-MX" sz="1400" dirty="0">
                <a:solidFill>
                  <a:srgbClr val="000000"/>
                </a:solidFill>
              </a:rPr>
              <a:t>Evaluación del desempeño </a:t>
            </a:r>
          </a:p>
          <a:p>
            <a:pPr rtl="0" fontAlgn="base">
              <a:lnSpc>
                <a:spcPts val="1350"/>
              </a:lnSpc>
              <a:buFont typeface="+mj-lt"/>
              <a:buAutoNum type="arabicPeriod" startAt="10"/>
            </a:pPr>
            <a:r>
              <a:rPr lang="es-MX" sz="1400" dirty="0">
                <a:solidFill>
                  <a:srgbClr val="000000"/>
                </a:solidFill>
              </a:rPr>
              <a:t>Mejora </a:t>
            </a:r>
          </a:p>
        </p:txBody>
      </p:sp>
    </p:spTree>
    <p:extLst>
      <p:ext uri="{BB962C8B-B14F-4D97-AF65-F5344CB8AC3E}">
        <p14:creationId xmlns:p14="http://schemas.microsoft.com/office/powerpoint/2010/main" val="2067463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Title 1">
            <a:extLst>
              <a:ext uri="{FF2B5EF4-FFF2-40B4-BE49-F238E27FC236}">
                <a16:creationId xmlns:a16="http://schemas.microsoft.com/office/drawing/2014/main" id="{5644CA95-250B-E490-FD0C-871BDB4EEFB2}"/>
              </a:ext>
            </a:extLst>
          </p:cNvPr>
          <p:cNvSpPr>
            <a:spLocks noGrp="1"/>
          </p:cNvSpPr>
          <p:nvPr>
            <p:ph type="title"/>
          </p:nvPr>
        </p:nvSpPr>
        <p:spPr>
          <a:xfrm>
            <a:off x="1432560" y="421798"/>
            <a:ext cx="9384792" cy="750443"/>
          </a:xfrm>
        </p:spPr>
        <p:txBody>
          <a:bodyPr/>
          <a:lstStyle/>
          <a:p>
            <a:r>
              <a:rPr lang="es-CO" dirty="0"/>
              <a:t>MINISTERIO DE MINAS Y ENERGÍA</a:t>
            </a:r>
            <a:endParaRPr lang="en-US" dirty="0"/>
          </a:p>
        </p:txBody>
      </p:sp>
      <p:sp>
        <p:nvSpPr>
          <p:cNvPr id="1036" name="Content Placeholder 2">
            <a:extLst>
              <a:ext uri="{FF2B5EF4-FFF2-40B4-BE49-F238E27FC236}">
                <a16:creationId xmlns:a16="http://schemas.microsoft.com/office/drawing/2014/main" id="{286C15A0-1DC2-A8A7-E03D-55990A98FF09}"/>
              </a:ext>
            </a:extLst>
          </p:cNvPr>
          <p:cNvSpPr>
            <a:spLocks noGrp="1"/>
          </p:cNvSpPr>
          <p:nvPr>
            <p:ph sz="half" idx="1"/>
          </p:nvPr>
        </p:nvSpPr>
        <p:spPr>
          <a:xfrm>
            <a:off x="664464" y="2602865"/>
            <a:ext cx="4383024" cy="2965831"/>
          </a:xfrm>
        </p:spPr>
        <p:txBody>
          <a:bodyPr>
            <a:normAutofit fontScale="92500" lnSpcReduction="20000"/>
          </a:bodyPr>
          <a:lstStyle/>
          <a:p>
            <a:pPr marL="0" indent="0" algn="just">
              <a:lnSpc>
                <a:spcPct val="160000"/>
              </a:lnSpc>
              <a:buNone/>
            </a:pPr>
            <a:r>
              <a:rPr lang="es-MX" sz="1600" dirty="0">
                <a:solidFill>
                  <a:srgbClr val="000000"/>
                </a:solidFill>
                <a:latin typeface="Aptos" panose="020B0004020202020204" pitchFamily="34" charset="0"/>
                <a:ea typeface="+mn-ea"/>
                <a:cs typeface="+mn-cs"/>
              </a:rPr>
              <a:t>El Ministerio de Minas y Energía a través del SIG busca gestionar de manera eficiente los sistemas de gestión presentes en la entidad, buscando integrar y coordinar las diversas normativas, estándares y requisitos que se deben cumplir para actuar de manera efectiva, alcanzar los objetivos estratégicos y brindar soluciones integradoras e innovadoras; contribuyendo al logro de la misionalidad de la entidad.</a:t>
            </a:r>
            <a:endParaRPr lang="en-US" sz="1600" dirty="0">
              <a:solidFill>
                <a:srgbClr val="000000"/>
              </a:solidFill>
              <a:latin typeface="Aptos" panose="020B0004020202020204" pitchFamily="34" charset="0"/>
              <a:ea typeface="+mn-ea"/>
              <a:cs typeface="+mn-cs"/>
            </a:endParaRPr>
          </a:p>
        </p:txBody>
      </p:sp>
      <p:pic>
        <p:nvPicPr>
          <p:cNvPr id="1026" name="Picture 2" descr="A diagram of a circular diagram&#10;&#10;Description automatically generated">
            <a:extLst>
              <a:ext uri="{FF2B5EF4-FFF2-40B4-BE49-F238E27FC236}">
                <a16:creationId xmlns:a16="http://schemas.microsoft.com/office/drawing/2014/main" id="{335CAD04-1E95-48ED-D31F-EC6879DD68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64" t="3106" r="4061" b="3800"/>
          <a:stretch/>
        </p:blipFill>
        <p:spPr bwMode="auto">
          <a:xfrm>
            <a:off x="6096000" y="1590054"/>
            <a:ext cx="5641848" cy="4554714"/>
          </a:xfrm>
          <a:prstGeom prst="rect">
            <a:avLst/>
          </a:prstGeom>
          <a:solidFill>
            <a:srgbClr val="FFFFFF"/>
          </a:solidFill>
        </p:spPr>
      </p:pic>
    </p:spTree>
    <p:extLst>
      <p:ext uri="{BB962C8B-B14F-4D97-AF65-F5344CB8AC3E}">
        <p14:creationId xmlns:p14="http://schemas.microsoft.com/office/powerpoint/2010/main" val="337110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B8DD071-F3F8-2A28-B861-D18683D16F5F}"/>
              </a:ext>
            </a:extLst>
          </p:cNvPr>
          <p:cNvSpPr>
            <a:spLocks noGrp="1"/>
          </p:cNvSpPr>
          <p:nvPr>
            <p:ph type="title"/>
          </p:nvPr>
        </p:nvSpPr>
        <p:spPr>
          <a:xfrm>
            <a:off x="1388364" y="241705"/>
            <a:ext cx="7757160" cy="863834"/>
          </a:xfrm>
        </p:spPr>
        <p:txBody>
          <a:bodyPr/>
          <a:lstStyle/>
          <a:p>
            <a:r>
              <a:rPr lang="en-US" dirty="0"/>
              <a:t>ANALISÍS MATRIZ D-O-F-A</a:t>
            </a:r>
          </a:p>
        </p:txBody>
      </p:sp>
      <p:pic>
        <p:nvPicPr>
          <p:cNvPr id="5" name="Imagen 4">
            <a:extLst>
              <a:ext uri="{FF2B5EF4-FFF2-40B4-BE49-F238E27FC236}">
                <a16:creationId xmlns:a16="http://schemas.microsoft.com/office/drawing/2014/main" id="{23F1B7D7-502D-2D00-646C-818DF085D925}"/>
              </a:ext>
            </a:extLst>
          </p:cNvPr>
          <p:cNvPicPr>
            <a:picLocks noChangeAspect="1"/>
          </p:cNvPicPr>
          <p:nvPr/>
        </p:nvPicPr>
        <p:blipFill>
          <a:blip r:embed="rId2"/>
          <a:stretch>
            <a:fillRect/>
          </a:stretch>
        </p:blipFill>
        <p:spPr>
          <a:xfrm>
            <a:off x="490409" y="1433973"/>
            <a:ext cx="5731684" cy="4699980"/>
          </a:xfrm>
          <a:prstGeom prst="rect">
            <a:avLst/>
          </a:prstGeom>
          <a:noFill/>
        </p:spPr>
      </p:pic>
      <p:sp>
        <p:nvSpPr>
          <p:cNvPr id="7" name="CuadroTexto 6">
            <a:extLst>
              <a:ext uri="{FF2B5EF4-FFF2-40B4-BE49-F238E27FC236}">
                <a16:creationId xmlns:a16="http://schemas.microsoft.com/office/drawing/2014/main" id="{4BCDF271-14D0-A186-8E91-439AD5CFCD9B}"/>
              </a:ext>
            </a:extLst>
          </p:cNvPr>
          <p:cNvSpPr txBox="1"/>
          <p:nvPr/>
        </p:nvSpPr>
        <p:spPr>
          <a:xfrm>
            <a:off x="6825274" y="2016459"/>
            <a:ext cx="4640500" cy="3539430"/>
          </a:xfrm>
          <a:prstGeom prst="rect">
            <a:avLst/>
          </a:prstGeom>
          <a:noFill/>
        </p:spPr>
        <p:txBody>
          <a:bodyPr wrap="square">
            <a:spAutoFit/>
          </a:bodyPr>
          <a:lstStyle/>
          <a:p>
            <a:pPr algn="just"/>
            <a:r>
              <a:rPr lang="es-MX" sz="1400" dirty="0"/>
              <a:t>El análisis D-O-F-A permite a las empresas tener una visión clara de su situación actual y formular estrategias para mejorar, aprovechar oportunidades, defenderse de amenazas o mejorar en áreas de debilidad</a:t>
            </a:r>
          </a:p>
          <a:p>
            <a:pPr algn="just"/>
            <a:endParaRPr lang="es-MX" sz="1400" dirty="0"/>
          </a:p>
          <a:p>
            <a:pPr algn="just"/>
            <a:r>
              <a:rPr lang="es-MX" sz="1400" b="1" dirty="0"/>
              <a:t>D (Debilidades): </a:t>
            </a:r>
            <a:r>
              <a:rPr lang="es-MX" sz="1400" dirty="0"/>
              <a:t>Aspectos internos de la organización que la limitan o ponen en desventaja frente a la competencia.</a:t>
            </a:r>
          </a:p>
          <a:p>
            <a:pPr algn="just"/>
            <a:r>
              <a:rPr lang="es-MX" sz="1400" b="1" dirty="0"/>
              <a:t>O (Oportunidades): </a:t>
            </a:r>
            <a:r>
              <a:rPr lang="es-MX" sz="1400" dirty="0"/>
              <a:t>Factores externos que podrían beneficiar a la organización o proyecto si se aprovechan adecuadamente.</a:t>
            </a:r>
          </a:p>
          <a:p>
            <a:pPr algn="just"/>
            <a:r>
              <a:rPr lang="es-MX" sz="1400" b="1" dirty="0"/>
              <a:t>F (Fortalezas): </a:t>
            </a:r>
            <a:r>
              <a:rPr lang="es-MX" sz="1400" dirty="0"/>
              <a:t>Capacidades internas que permiten a la organización destacar o superar a la competencia.</a:t>
            </a:r>
          </a:p>
          <a:p>
            <a:pPr algn="just"/>
            <a:r>
              <a:rPr lang="es-MX" sz="1400" b="1" dirty="0"/>
              <a:t>A (Amenazas): </a:t>
            </a:r>
            <a:r>
              <a:rPr lang="es-MX" sz="1400" dirty="0"/>
              <a:t>Factores externos que representan riesgos o desafíos que podrían afectar negativamente el desempeño de la organización.</a:t>
            </a:r>
            <a:endParaRPr lang="es-CO" sz="1400" dirty="0"/>
          </a:p>
        </p:txBody>
      </p:sp>
    </p:spTree>
    <p:extLst>
      <p:ext uri="{BB962C8B-B14F-4D97-AF65-F5344CB8AC3E}">
        <p14:creationId xmlns:p14="http://schemas.microsoft.com/office/powerpoint/2010/main" val="1290842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1E4B5-257D-D97F-5179-80BC06DABB8F}"/>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F08C8066-5101-3E1A-4190-B4BD1EB1D1C9}"/>
              </a:ext>
            </a:extLst>
          </p:cNvPr>
          <p:cNvSpPr>
            <a:spLocks noGrp="1"/>
          </p:cNvSpPr>
          <p:nvPr>
            <p:ph type="title"/>
          </p:nvPr>
        </p:nvSpPr>
        <p:spPr>
          <a:xfrm>
            <a:off x="1388364" y="241705"/>
            <a:ext cx="7757160" cy="863834"/>
          </a:xfrm>
        </p:spPr>
        <p:txBody>
          <a:bodyPr/>
          <a:lstStyle/>
          <a:p>
            <a:r>
              <a:rPr lang="en-US" dirty="0"/>
              <a:t>ANALISÍS MATRIZ D-O-F-A</a:t>
            </a:r>
          </a:p>
        </p:txBody>
      </p:sp>
      <p:sp>
        <p:nvSpPr>
          <p:cNvPr id="7" name="CuadroTexto 6">
            <a:extLst>
              <a:ext uri="{FF2B5EF4-FFF2-40B4-BE49-F238E27FC236}">
                <a16:creationId xmlns:a16="http://schemas.microsoft.com/office/drawing/2014/main" id="{65AAE9E9-57C7-8B68-ECD6-2BF2A4D1F91A}"/>
              </a:ext>
            </a:extLst>
          </p:cNvPr>
          <p:cNvSpPr txBox="1"/>
          <p:nvPr/>
        </p:nvSpPr>
        <p:spPr>
          <a:xfrm>
            <a:off x="7153980" y="2942812"/>
            <a:ext cx="4640500" cy="738664"/>
          </a:xfrm>
          <a:prstGeom prst="rect">
            <a:avLst/>
          </a:prstGeom>
          <a:noFill/>
        </p:spPr>
        <p:txBody>
          <a:bodyPr wrap="square" lIns="91440" tIns="45720" rIns="91440" bIns="45720" anchor="t">
            <a:spAutoFit/>
          </a:bodyPr>
          <a:lstStyle/>
          <a:p>
            <a:pPr algn="just"/>
            <a:r>
              <a:rPr lang="es-MX" sz="1400" dirty="0"/>
              <a:t>Analizar nuestra matriz DOFA nos permite visualizar la situación interna y externa de nuestra empresa, frente a los riesgos que llegar a detectar.</a:t>
            </a:r>
          </a:p>
        </p:txBody>
      </p:sp>
      <p:pic>
        <p:nvPicPr>
          <p:cNvPr id="3" name="Picture 2">
            <a:extLst>
              <a:ext uri="{FF2B5EF4-FFF2-40B4-BE49-F238E27FC236}">
                <a16:creationId xmlns:a16="http://schemas.microsoft.com/office/drawing/2014/main" id="{380AAFC3-E70A-477C-484F-BB5F4ED99FD4}"/>
              </a:ext>
            </a:extLst>
          </p:cNvPr>
          <p:cNvPicPr>
            <a:picLocks noChangeAspect="1"/>
          </p:cNvPicPr>
          <p:nvPr/>
        </p:nvPicPr>
        <p:blipFill>
          <a:blip r:embed="rId2"/>
          <a:stretch>
            <a:fillRect/>
          </a:stretch>
        </p:blipFill>
        <p:spPr>
          <a:xfrm>
            <a:off x="396352" y="1164956"/>
            <a:ext cx="6207362" cy="5238427"/>
          </a:xfrm>
          <a:prstGeom prst="rect">
            <a:avLst/>
          </a:prstGeom>
        </p:spPr>
      </p:pic>
    </p:spTree>
    <p:extLst>
      <p:ext uri="{BB962C8B-B14F-4D97-AF65-F5344CB8AC3E}">
        <p14:creationId xmlns:p14="http://schemas.microsoft.com/office/powerpoint/2010/main" val="3468358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3FCAC-F7DB-4E98-07EF-410E8A484A4D}"/>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3F0136EA-4CB5-4EA6-A2DD-3B71F8AEE1BC}"/>
              </a:ext>
            </a:extLst>
          </p:cNvPr>
          <p:cNvSpPr>
            <a:spLocks noGrp="1"/>
          </p:cNvSpPr>
          <p:nvPr>
            <p:ph type="title"/>
          </p:nvPr>
        </p:nvSpPr>
        <p:spPr>
          <a:xfrm>
            <a:off x="1388364" y="241705"/>
            <a:ext cx="7757160" cy="863834"/>
          </a:xfrm>
        </p:spPr>
        <p:txBody>
          <a:bodyPr/>
          <a:lstStyle/>
          <a:p>
            <a:r>
              <a:rPr lang="en-US" dirty="0"/>
              <a:t>ANALISÍS MATRIZ D-O-F-A</a:t>
            </a:r>
          </a:p>
        </p:txBody>
      </p:sp>
      <p:sp>
        <p:nvSpPr>
          <p:cNvPr id="7" name="CuadroTexto 6">
            <a:extLst>
              <a:ext uri="{FF2B5EF4-FFF2-40B4-BE49-F238E27FC236}">
                <a16:creationId xmlns:a16="http://schemas.microsoft.com/office/drawing/2014/main" id="{8417D19E-42E7-B2CF-7FC2-75E7B72D0AD3}"/>
              </a:ext>
            </a:extLst>
          </p:cNvPr>
          <p:cNvSpPr txBox="1"/>
          <p:nvPr/>
        </p:nvSpPr>
        <p:spPr>
          <a:xfrm>
            <a:off x="490215" y="2315282"/>
            <a:ext cx="4640500" cy="2677656"/>
          </a:xfrm>
          <a:prstGeom prst="rect">
            <a:avLst/>
          </a:prstGeom>
          <a:noFill/>
        </p:spPr>
        <p:txBody>
          <a:bodyPr wrap="square" lIns="91440" tIns="45720" rIns="91440" bIns="45720" anchor="t">
            <a:spAutoFit/>
          </a:bodyPr>
          <a:lstStyle/>
          <a:p>
            <a:pPr algn="just"/>
            <a:r>
              <a:rPr lang="es-MX" sz="1400" dirty="0"/>
              <a:t>El análisis D-O-F-A permite a las empresas tener una visión clara de su situación actual y formular estrategias para mejorar, aprovechar oportunidades, defenderse de amenazas o mejorar en áreas de debilidad</a:t>
            </a:r>
          </a:p>
          <a:p>
            <a:pPr algn="just"/>
            <a:endParaRPr lang="es-MX" sz="1400" dirty="0"/>
          </a:p>
          <a:p>
            <a:pPr algn="just"/>
            <a:r>
              <a:rPr lang="es-MX" sz="1400" dirty="0"/>
              <a:t>Existen cuatro (04) tipos de estrategias que podemos implementar para analizar nuestra matriz DOFA</a:t>
            </a:r>
          </a:p>
          <a:p>
            <a:pPr algn="just"/>
            <a:endParaRPr lang="es-MX" sz="1400" dirty="0"/>
          </a:p>
          <a:p>
            <a:pPr marL="342900" indent="-342900" algn="just">
              <a:buAutoNum type="arabicPeriod"/>
            </a:pPr>
            <a:r>
              <a:rPr lang="es-MX" sz="1400"/>
              <a:t>Estrategias Ofensivas</a:t>
            </a:r>
            <a:endParaRPr lang="es-MX" sz="1400" dirty="0"/>
          </a:p>
          <a:p>
            <a:pPr marL="342900" indent="-342900" algn="just">
              <a:buAutoNum type="arabicPeriod"/>
            </a:pPr>
            <a:r>
              <a:rPr lang="es-MX" sz="1400"/>
              <a:t>Estrategias Defensivas</a:t>
            </a:r>
          </a:p>
          <a:p>
            <a:pPr marL="342900" indent="-342900" algn="just">
              <a:buAutoNum type="arabicPeriod"/>
            </a:pPr>
            <a:r>
              <a:rPr lang="es-MX" sz="1400"/>
              <a:t>Estrategias Reorientación</a:t>
            </a:r>
          </a:p>
          <a:p>
            <a:pPr marL="342900" indent="-342900" algn="just">
              <a:buAutoNum type="arabicPeriod"/>
            </a:pPr>
            <a:r>
              <a:rPr lang="es-MX" sz="1400"/>
              <a:t>Estrategias Supervivencia</a:t>
            </a:r>
            <a:endParaRPr lang="es-MX" sz="1400" dirty="0"/>
          </a:p>
        </p:txBody>
      </p:sp>
      <p:pic>
        <p:nvPicPr>
          <p:cNvPr id="2" name="Picture 1">
            <a:extLst>
              <a:ext uri="{FF2B5EF4-FFF2-40B4-BE49-F238E27FC236}">
                <a16:creationId xmlns:a16="http://schemas.microsoft.com/office/drawing/2014/main" id="{4B35218C-2F1C-F12B-95CD-74A5AD93056A}"/>
              </a:ext>
            </a:extLst>
          </p:cNvPr>
          <p:cNvPicPr>
            <a:picLocks noChangeAspect="1"/>
          </p:cNvPicPr>
          <p:nvPr/>
        </p:nvPicPr>
        <p:blipFill>
          <a:blip r:embed="rId2"/>
          <a:stretch>
            <a:fillRect/>
          </a:stretch>
        </p:blipFill>
        <p:spPr>
          <a:xfrm>
            <a:off x="5687608" y="1192659"/>
            <a:ext cx="6335058" cy="4915936"/>
          </a:xfrm>
          <a:prstGeom prst="rect">
            <a:avLst/>
          </a:prstGeom>
        </p:spPr>
      </p:pic>
    </p:spTree>
    <p:extLst>
      <p:ext uri="{BB962C8B-B14F-4D97-AF65-F5344CB8AC3E}">
        <p14:creationId xmlns:p14="http://schemas.microsoft.com/office/powerpoint/2010/main" val="33678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7B9B005-5B3C-DECF-87B4-4F06FFFFD139}"/>
              </a:ext>
            </a:extLst>
          </p:cNvPr>
          <p:cNvSpPr>
            <a:spLocks noGrp="1"/>
          </p:cNvSpPr>
          <p:nvPr>
            <p:ph type="title"/>
          </p:nvPr>
        </p:nvSpPr>
        <p:spPr>
          <a:xfrm>
            <a:off x="1187260" y="346837"/>
            <a:ext cx="5506148" cy="777875"/>
          </a:xfrm>
        </p:spPr>
        <p:txBody>
          <a:bodyPr/>
          <a:lstStyle/>
          <a:p>
            <a:r>
              <a:rPr lang="en-US" dirty="0"/>
              <a:t>MATRIZ RACI</a:t>
            </a:r>
          </a:p>
        </p:txBody>
      </p:sp>
      <p:pic>
        <p:nvPicPr>
          <p:cNvPr id="6" name="Imagen 5">
            <a:extLst>
              <a:ext uri="{FF2B5EF4-FFF2-40B4-BE49-F238E27FC236}">
                <a16:creationId xmlns:a16="http://schemas.microsoft.com/office/drawing/2014/main" id="{229D07BC-4605-47B1-AF30-6C538B02D85C}"/>
              </a:ext>
            </a:extLst>
          </p:cNvPr>
          <p:cNvPicPr>
            <a:picLocks noChangeAspect="1"/>
          </p:cNvPicPr>
          <p:nvPr/>
        </p:nvPicPr>
        <p:blipFill>
          <a:blip r:embed="rId2"/>
          <a:srcRect l="-314" t="5547" r="-468" b="10"/>
          <a:stretch/>
        </p:blipFill>
        <p:spPr>
          <a:xfrm>
            <a:off x="547180" y="1256982"/>
            <a:ext cx="11120564" cy="4951794"/>
          </a:xfrm>
          <a:prstGeom prst="rect">
            <a:avLst/>
          </a:prstGeom>
          <a:noFill/>
          <a:ln>
            <a:solidFill>
              <a:schemeClr val="tx1"/>
            </a:solidFill>
          </a:ln>
        </p:spPr>
      </p:pic>
    </p:spTree>
    <p:extLst>
      <p:ext uri="{BB962C8B-B14F-4D97-AF65-F5344CB8AC3E}">
        <p14:creationId xmlns:p14="http://schemas.microsoft.com/office/powerpoint/2010/main" val="1122415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7C7778-5944-4309-E5EE-259A482CE80A}"/>
              </a:ext>
            </a:extLst>
          </p:cNvPr>
          <p:cNvSpPr>
            <a:spLocks noGrp="1"/>
          </p:cNvSpPr>
          <p:nvPr>
            <p:ph type="title"/>
          </p:nvPr>
        </p:nvSpPr>
        <p:spPr>
          <a:xfrm>
            <a:off x="1761744" y="238602"/>
            <a:ext cx="5553456" cy="750443"/>
          </a:xfrm>
        </p:spPr>
        <p:txBody>
          <a:bodyPr vert="horz" lIns="91440" tIns="45720" rIns="91440" bIns="45720" rtlCol="0" anchor="ctr">
            <a:normAutofit/>
          </a:bodyPr>
          <a:lstStyle/>
          <a:p>
            <a:r>
              <a:rPr lang="es-CO" dirty="0"/>
              <a:t>DOMINIOS CLAVE</a:t>
            </a:r>
          </a:p>
        </p:txBody>
      </p:sp>
      <p:pic>
        <p:nvPicPr>
          <p:cNvPr id="8" name="Imagen 7">
            <a:extLst>
              <a:ext uri="{FF2B5EF4-FFF2-40B4-BE49-F238E27FC236}">
                <a16:creationId xmlns:a16="http://schemas.microsoft.com/office/drawing/2014/main" id="{12AE5638-D7F1-E711-03B6-D9BBA4CD53AA}"/>
              </a:ext>
            </a:extLst>
          </p:cNvPr>
          <p:cNvPicPr>
            <a:picLocks noChangeAspect="1"/>
          </p:cNvPicPr>
          <p:nvPr/>
        </p:nvPicPr>
        <p:blipFill>
          <a:blip r:embed="rId2"/>
          <a:srcRect l="16573" t="8142" r="16022" b="15004"/>
          <a:stretch/>
        </p:blipFill>
        <p:spPr>
          <a:xfrm>
            <a:off x="599636" y="1956816"/>
            <a:ext cx="5332254" cy="3419856"/>
          </a:xfrm>
          <a:prstGeom prst="rect">
            <a:avLst/>
          </a:prstGeom>
          <a:noFill/>
        </p:spPr>
      </p:pic>
      <p:sp>
        <p:nvSpPr>
          <p:cNvPr id="7" name="CuadroTexto 6">
            <a:extLst>
              <a:ext uri="{FF2B5EF4-FFF2-40B4-BE49-F238E27FC236}">
                <a16:creationId xmlns:a16="http://schemas.microsoft.com/office/drawing/2014/main" id="{8CA8238D-8753-5E98-40B1-44454BB51676}"/>
              </a:ext>
            </a:extLst>
          </p:cNvPr>
          <p:cNvSpPr txBox="1"/>
          <p:nvPr/>
        </p:nvSpPr>
        <p:spPr>
          <a:xfrm>
            <a:off x="6624587" y="1697138"/>
            <a:ext cx="5181600" cy="3807550"/>
          </a:xfrm>
          <a:prstGeom prst="rect">
            <a:avLst/>
          </a:prstGeom>
        </p:spPr>
        <p:txBody>
          <a:bodyPr vert="horz" lIns="91440" tIns="45720" rIns="91440" bIns="45720" rtlCol="0">
            <a:normAutofit/>
          </a:bodyPr>
          <a:lstStyle/>
          <a:p>
            <a:pPr algn="just">
              <a:lnSpc>
                <a:spcPct val="90000"/>
              </a:lnSpc>
              <a:spcBef>
                <a:spcPts val="1000"/>
              </a:spcBef>
            </a:pPr>
            <a:r>
              <a:rPr lang="es-CO" noProof="0" dirty="0">
                <a:latin typeface="Calibri" panose="020F0502020204030204" pitchFamily="34" charset="0"/>
                <a:cs typeface="Calibri" panose="020F0502020204030204" pitchFamily="34" charset="0"/>
              </a:rPr>
              <a:t>Los </a:t>
            </a:r>
            <a:r>
              <a:rPr lang="es-CO" b="1" noProof="0" dirty="0">
                <a:latin typeface="Calibri" panose="020F0502020204030204" pitchFamily="34" charset="0"/>
                <a:cs typeface="Calibri" panose="020F0502020204030204" pitchFamily="34" charset="0"/>
              </a:rPr>
              <a:t>dominios clave</a:t>
            </a:r>
            <a:r>
              <a:rPr lang="es-CO" noProof="0" dirty="0">
                <a:latin typeface="Calibri" panose="020F0502020204030204" pitchFamily="34" charset="0"/>
                <a:cs typeface="Calibri" panose="020F0502020204030204" pitchFamily="34" charset="0"/>
              </a:rPr>
              <a:t> en un </a:t>
            </a:r>
            <a:r>
              <a:rPr lang="es-CO" b="1" noProof="0" dirty="0">
                <a:latin typeface="Calibri" panose="020F0502020204030204" pitchFamily="34" charset="0"/>
                <a:cs typeface="Calibri" panose="020F0502020204030204" pitchFamily="34" charset="0"/>
              </a:rPr>
              <a:t>SGSI</a:t>
            </a:r>
            <a:r>
              <a:rPr lang="es-CO" noProof="0" dirty="0">
                <a:latin typeface="Calibri" panose="020F0502020204030204" pitchFamily="34" charset="0"/>
                <a:cs typeface="Calibri" panose="020F0502020204030204" pitchFamily="34" charset="0"/>
              </a:rPr>
              <a:t> (Sistema de Gestión de la Seguridad de la Información) son áreas específicas que abordan distintos aspectos de la seguridad de la información dentro de una organización. Estos dominios forman parte de marcos de referencia como la </a:t>
            </a:r>
            <a:r>
              <a:rPr lang="es-CO" b="1" noProof="0" dirty="0">
                <a:latin typeface="Calibri" panose="020F0502020204030204" pitchFamily="34" charset="0"/>
                <a:cs typeface="Calibri" panose="020F0502020204030204" pitchFamily="34" charset="0"/>
              </a:rPr>
              <a:t>ISO 27001</a:t>
            </a:r>
            <a:r>
              <a:rPr lang="es-CO" noProof="0" dirty="0">
                <a:latin typeface="Calibri" panose="020F0502020204030204" pitchFamily="34" charset="0"/>
                <a:cs typeface="Calibri" panose="020F0502020204030204" pitchFamily="34" charset="0"/>
              </a:rPr>
              <a:t>, que es un estándar internacional ampliamente utilizado para establecer, implementar, mantener y mejorar un SGSI.</a:t>
            </a:r>
          </a:p>
          <a:p>
            <a:pPr marL="228600" indent="-228600">
              <a:lnSpc>
                <a:spcPct val="90000"/>
              </a:lnSpc>
              <a:spcBef>
                <a:spcPts val="1000"/>
              </a:spcBef>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ORGANIZACIONALES</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PARA EL PERSONAL</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FISÍCOS</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TECNOLÓGICOS</a:t>
            </a:r>
          </a:p>
        </p:txBody>
      </p:sp>
    </p:spTree>
    <p:extLst>
      <p:ext uri="{BB962C8B-B14F-4D97-AF65-F5344CB8AC3E}">
        <p14:creationId xmlns:p14="http://schemas.microsoft.com/office/powerpoint/2010/main" val="190647017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2411</TotalTime>
  <Words>523</Words>
  <Application>Microsoft Office PowerPoint</Application>
  <PresentationFormat>Widescreen</PresentationFormat>
  <Paragraphs>41</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Tema de Office</vt:lpstr>
      <vt:lpstr>SISTEMA DE GESTIÓN DE SEGURIDAD DE LA INFORMACIÓN</vt:lpstr>
      <vt:lpstr>PowerPoint Presentation</vt:lpstr>
      <vt:lpstr>PowerPoint Presentation</vt:lpstr>
      <vt:lpstr>MINISTERIO DE MINAS Y ENERGÍA</vt:lpstr>
      <vt:lpstr>ANALISÍS MATRIZ D-O-F-A</vt:lpstr>
      <vt:lpstr>ANALISÍS MATRIZ D-O-F-A</vt:lpstr>
      <vt:lpstr>ANALISÍS MATRIZ D-O-F-A</vt:lpstr>
      <vt:lpstr>MATRIZ RACI</vt:lpstr>
      <vt:lpstr>DOMINIOS CLAVE</vt:lpstr>
      <vt:lpstr>ISO 27001:2022</vt:lpstr>
      <vt:lpstr>CONCLUSIONES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ESDEG 2025</dc:title>
  <dc:subject>COEST</dc:subject>
  <dc:creator>Robert Navarro;Diseñador Gráfico</dc:creator>
  <cp:keywords>Comunicaciones Estrategicas</cp:keywords>
  <cp:lastModifiedBy>TE. ENRIQUE RAMIREZ FLOR</cp:lastModifiedBy>
  <cp:revision>188</cp:revision>
  <dcterms:created xsi:type="dcterms:W3CDTF">2024-12-23T18:19:30Z</dcterms:created>
  <dcterms:modified xsi:type="dcterms:W3CDTF">2025-02-01T01:01:09Z</dcterms:modified>
</cp:coreProperties>
</file>